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3"/>
  </p:notesMasterIdLst>
  <p:handoutMasterIdLst>
    <p:handoutMasterId r:id="rId24"/>
  </p:handoutMasterIdLst>
  <p:sldIdLst>
    <p:sldId id="927" r:id="rId6"/>
    <p:sldId id="955" r:id="rId7"/>
    <p:sldId id="971" r:id="rId8"/>
    <p:sldId id="947" r:id="rId9"/>
    <p:sldId id="969" r:id="rId10"/>
    <p:sldId id="944" r:id="rId11"/>
    <p:sldId id="974" r:id="rId12"/>
    <p:sldId id="264" r:id="rId13"/>
    <p:sldId id="270" r:id="rId14"/>
    <p:sldId id="961" r:id="rId15"/>
    <p:sldId id="958" r:id="rId16"/>
    <p:sldId id="975" r:id="rId17"/>
    <p:sldId id="946" r:id="rId18"/>
    <p:sldId id="953" r:id="rId19"/>
    <p:sldId id="948" r:id="rId20"/>
    <p:sldId id="959" r:id="rId21"/>
    <p:sldId id="960" r:id="rId22"/>
  </p:sldIdLst>
  <p:sldSz cx="12192000" cy="6858000"/>
  <p:notesSz cx="6797675" cy="9928225"/>
  <p:custDataLst>
    <p:tags r:id="rId25"/>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B29"/>
    <a:srgbClr val="E4F3FC"/>
    <a:srgbClr val="D2E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26" autoAdjust="0"/>
  </p:normalViewPr>
  <p:slideViewPr>
    <p:cSldViewPr snapToGrid="0">
      <p:cViewPr varScale="1">
        <p:scale>
          <a:sx n="115" d="100"/>
          <a:sy n="115" d="100"/>
        </p:scale>
        <p:origin x="312" y="10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an Bron" userId="27272103-3950-4519-b878-ec936478e036" providerId="ADAL" clId="{7D775A0F-3ACC-4375-B8F8-5FD61516A131}"/>
    <pc:docChg chg="delSld modSld">
      <pc:chgData name="Rian Bron" userId="27272103-3950-4519-b878-ec936478e036" providerId="ADAL" clId="{7D775A0F-3ACC-4375-B8F8-5FD61516A131}" dt="2025-04-22T13:54:20.934" v="117" actId="6549"/>
      <pc:docMkLst>
        <pc:docMk/>
      </pc:docMkLst>
      <pc:sldChg chg="del">
        <pc:chgData name="Rian Bron" userId="27272103-3950-4519-b878-ec936478e036" providerId="ADAL" clId="{7D775A0F-3ACC-4375-B8F8-5FD61516A131}" dt="2025-04-22T13:51:37.338" v="1" actId="2696"/>
        <pc:sldMkLst>
          <pc:docMk/>
          <pc:sldMk cId="3567804505" sldId="266"/>
        </pc:sldMkLst>
      </pc:sldChg>
      <pc:sldChg chg="del">
        <pc:chgData name="Rian Bron" userId="27272103-3950-4519-b878-ec936478e036" providerId="ADAL" clId="{7D775A0F-3ACC-4375-B8F8-5FD61516A131}" dt="2025-04-22T13:51:40.124" v="2" actId="2696"/>
        <pc:sldMkLst>
          <pc:docMk/>
          <pc:sldMk cId="1830145493" sldId="290"/>
        </pc:sldMkLst>
      </pc:sldChg>
      <pc:sldChg chg="modSp mod modNotesTx">
        <pc:chgData name="Rian Bron" userId="27272103-3950-4519-b878-ec936478e036" providerId="ADAL" clId="{7D775A0F-3ACC-4375-B8F8-5FD61516A131}" dt="2025-04-22T13:54:20.934" v="117" actId="6549"/>
        <pc:sldMkLst>
          <pc:docMk/>
          <pc:sldMk cId="4010877440" sldId="948"/>
        </pc:sldMkLst>
        <pc:spChg chg="mod">
          <ac:chgData name="Rian Bron" userId="27272103-3950-4519-b878-ec936478e036" providerId="ADAL" clId="{7D775A0F-3ACC-4375-B8F8-5FD61516A131}" dt="2025-04-22T13:53:07.641" v="61" actId="20577"/>
          <ac:spMkLst>
            <pc:docMk/>
            <pc:sldMk cId="4010877440" sldId="948"/>
            <ac:spMk id="9" creationId="{FA41686A-5846-A858-99AD-426A3A864241}"/>
          </ac:spMkLst>
        </pc:spChg>
      </pc:sldChg>
      <pc:sldChg chg="modSp mod modNotesTx">
        <pc:chgData name="Rian Bron" userId="27272103-3950-4519-b878-ec936478e036" providerId="ADAL" clId="{7D775A0F-3ACC-4375-B8F8-5FD61516A131}" dt="2025-04-22T13:54:02.945" v="116" actId="6549"/>
        <pc:sldMkLst>
          <pc:docMk/>
          <pc:sldMk cId="2684131493" sldId="960"/>
        </pc:sldMkLst>
        <pc:spChg chg="mod">
          <ac:chgData name="Rian Bron" userId="27272103-3950-4519-b878-ec936478e036" providerId="ADAL" clId="{7D775A0F-3ACC-4375-B8F8-5FD61516A131}" dt="2025-04-22T13:53:56.461" v="115" actId="20577"/>
          <ac:spMkLst>
            <pc:docMk/>
            <pc:sldMk cId="2684131493" sldId="960"/>
            <ac:spMk id="8" creationId="{4F53EAAE-C4AA-A61E-178A-46573114C976}"/>
          </ac:spMkLst>
        </pc:spChg>
      </pc:sldChg>
      <pc:sldChg chg="del">
        <pc:chgData name="Rian Bron" userId="27272103-3950-4519-b878-ec936478e036" providerId="ADAL" clId="{7D775A0F-3ACC-4375-B8F8-5FD61516A131}" dt="2025-04-22T13:51:42.261" v="3" actId="2696"/>
        <pc:sldMkLst>
          <pc:docMk/>
          <pc:sldMk cId="1854028499" sldId="962"/>
        </pc:sldMkLst>
      </pc:sldChg>
      <pc:sldChg chg="del">
        <pc:chgData name="Rian Bron" userId="27272103-3950-4519-b878-ec936478e036" providerId="ADAL" clId="{7D775A0F-3ACC-4375-B8F8-5FD61516A131}" dt="2025-04-22T13:51:35.113" v="0" actId="2696"/>
        <pc:sldMkLst>
          <pc:docMk/>
          <pc:sldMk cId="2300569532" sldId="970"/>
        </pc:sldMkLst>
      </pc:sldChg>
      <pc:sldChg chg="del">
        <pc:chgData name="Rian Bron" userId="27272103-3950-4519-b878-ec936478e036" providerId="ADAL" clId="{7D775A0F-3ACC-4375-B8F8-5FD61516A131}" dt="2025-04-22T13:51:44.540" v="4" actId="2696"/>
        <pc:sldMkLst>
          <pc:docMk/>
          <pc:sldMk cId="2331912733" sldId="972"/>
        </pc:sldMkLst>
      </pc:sldChg>
      <pc:sldChg chg="del">
        <pc:chgData name="Rian Bron" userId="27272103-3950-4519-b878-ec936478e036" providerId="ADAL" clId="{7D775A0F-3ACC-4375-B8F8-5FD61516A131}" dt="2025-04-22T13:53:40.262" v="62" actId="2696"/>
        <pc:sldMkLst>
          <pc:docMk/>
          <pc:sldMk cId="1731455210" sldId="973"/>
        </pc:sldMkLst>
      </pc:sldChg>
      <pc:sldMasterChg chg="delSldLayout">
        <pc:chgData name="Rian Bron" userId="27272103-3950-4519-b878-ec936478e036" providerId="ADAL" clId="{7D775A0F-3ACC-4375-B8F8-5FD61516A131}" dt="2025-04-22T13:51:40.124" v="2" actId="2696"/>
        <pc:sldMasterMkLst>
          <pc:docMk/>
          <pc:sldMasterMk cId="2504850891" sldId="2147483648"/>
        </pc:sldMasterMkLst>
        <pc:sldLayoutChg chg="del">
          <pc:chgData name="Rian Bron" userId="27272103-3950-4519-b878-ec936478e036" providerId="ADAL" clId="{7D775A0F-3ACC-4375-B8F8-5FD61516A131}" dt="2025-04-22T13:51:40.124" v="2" actId="2696"/>
          <pc:sldLayoutMkLst>
            <pc:docMk/>
            <pc:sldMasterMk cId="2504850891" sldId="2147483648"/>
            <pc:sldLayoutMk cId="2873343667" sldId="214748367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NL" sz="1000"/>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52268AE2-04B5-44AC-9B24-4E47C6282D6D}" type="datetimeFigureOut">
              <a:rPr lang="nl-NL" sz="1000" smtClean="0"/>
              <a:t>22-4-2025</a:t>
            </a:fld>
            <a:endParaRPr lang="nl-NL" sz="1000"/>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nl-NL" sz="1000"/>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9B7311E0-9DE4-4BD4-AE2F-D2D09FD80ADE}" type="slidenum">
              <a:rPr lang="nl-NL" sz="1000" smtClean="0"/>
              <a:t>‹nr.›</a:t>
            </a:fld>
            <a:endParaRPr lang="nl-NL" sz="1000"/>
          </a:p>
        </p:txBody>
      </p:sp>
    </p:spTree>
    <p:extLst>
      <p:ext uri="{BB962C8B-B14F-4D97-AF65-F5344CB8AC3E}">
        <p14:creationId xmlns:p14="http://schemas.microsoft.com/office/powerpoint/2010/main" val="4051668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0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000"/>
            </a:lvl1pPr>
          </a:lstStyle>
          <a:p>
            <a:fld id="{65088BB7-AAF0-4487-88DB-C87FBCD50B5F}" type="datetimeFigureOut">
              <a:rPr lang="en-GB" smtClean="0"/>
              <a:pPr/>
              <a:t>22/04/2025</a:t>
            </a:fld>
            <a:endParaRPr lang="en-GB"/>
          </a:p>
        </p:txBody>
      </p:sp>
      <p:sp>
        <p:nvSpPr>
          <p:cNvPr id="4" name="Slide Image Placeholder 3"/>
          <p:cNvSpPr>
            <a:spLocks noGrp="1" noRot="1" noChangeAspect="1"/>
          </p:cNvSpPr>
          <p:nvPr>
            <p:ph type="sldImg" idx="2"/>
          </p:nvPr>
        </p:nvSpPr>
        <p:spPr>
          <a:xfrm>
            <a:off x="-377825" y="714375"/>
            <a:ext cx="7553325" cy="42497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811796" y="5100115"/>
            <a:ext cx="5174083"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0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000"/>
            </a:lvl1pPr>
          </a:lstStyle>
          <a:p>
            <a:fld id="{314769F1-9632-49F6-BF0C-EFE4CB6BDF2D}" type="slidenum">
              <a:rPr lang="en-GB" smtClean="0"/>
              <a:pPr/>
              <a:t>‹nr.›</a:t>
            </a:fld>
            <a:endParaRPr lang="en-GB"/>
          </a:p>
        </p:txBody>
      </p:sp>
    </p:spTree>
    <p:extLst>
      <p:ext uri="{BB962C8B-B14F-4D97-AF65-F5344CB8AC3E}">
        <p14:creationId xmlns:p14="http://schemas.microsoft.com/office/powerpoint/2010/main" val="1101418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7"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10 min</a:t>
            </a:r>
          </a:p>
          <a:p>
            <a:r>
              <a:rPr lang="nl-NL" dirty="0"/>
              <a:t>Welkom heten.</a:t>
            </a:r>
          </a:p>
          <a:p>
            <a:r>
              <a:rPr lang="nl-NL" dirty="0"/>
              <a:t>Zelf voorstellen</a:t>
            </a:r>
          </a:p>
          <a:p>
            <a:r>
              <a:rPr lang="nl-NL" dirty="0"/>
              <a:t>Voorstelrondje: Naam, functie en praktijk</a:t>
            </a:r>
          </a:p>
          <a:p>
            <a:r>
              <a:rPr lang="nl-NL" dirty="0"/>
              <a:t>Hoe zitten ze er in? Zijn ze naar de bijeenkomsten geweest? Wat weten ze al van de nieuwe werkwijze? Hoe kijken ze er tegen aan?</a:t>
            </a:r>
          </a:p>
          <a:p>
            <a:endParaRPr lang="nl-NL" dirty="0"/>
          </a:p>
          <a:p>
            <a:r>
              <a:rPr lang="nl-NL" dirty="0"/>
              <a:t>Hoe zitten ze hier? </a:t>
            </a:r>
          </a:p>
          <a:p>
            <a:endParaRPr lang="nl-NL" dirty="0"/>
          </a:p>
          <a:p>
            <a:r>
              <a:rPr lang="nl-NL" dirty="0"/>
              <a:t>Intro: </a:t>
            </a:r>
          </a:p>
          <a:p>
            <a:r>
              <a:rPr lang="nl-NL" dirty="0"/>
              <a:t>Het is zover: we kunnen aan de slag met de Zorgnetwerk Omgeving (ZNO)! We begrijpen dat er mogelijk veel vragen zijn. Deze bijeenkomst is bedoeld om deze vragen te beantwoorden en samen te ontdekken hoe de ZNO kan bijdragen aan de omslag naar meer persoonsgerichte zorg, met een actieve rol voor de patiënt. Met als doel de chronische zorg behapbaar te houden.</a:t>
            </a:r>
          </a:p>
          <a:p>
            <a:endParaRPr lang="nl-NL" dirty="0"/>
          </a:p>
        </p:txBody>
      </p:sp>
      <p:sp>
        <p:nvSpPr>
          <p:cNvPr id="4" name="Tijdelijke aanduiding voor dianummer 3"/>
          <p:cNvSpPr>
            <a:spLocks noGrp="1"/>
          </p:cNvSpPr>
          <p:nvPr>
            <p:ph type="sldNum" sz="quarter" idx="5"/>
          </p:nvPr>
        </p:nvSpPr>
        <p:spPr/>
        <p:txBody>
          <a:bodyPr/>
          <a:lstStyle/>
          <a:p>
            <a:fld id="{314769F1-9632-49F6-BF0C-EFE4CB6BDF2D}" type="slidenum">
              <a:rPr lang="en-GB" smtClean="0"/>
              <a:pPr/>
              <a:t>1</a:t>
            </a:fld>
            <a:endParaRPr lang="en-GB"/>
          </a:p>
        </p:txBody>
      </p:sp>
    </p:spTree>
    <p:extLst>
      <p:ext uri="{BB962C8B-B14F-4D97-AF65-F5344CB8AC3E}">
        <p14:creationId xmlns:p14="http://schemas.microsoft.com/office/powerpoint/2010/main" val="689401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10 min</a:t>
            </a:r>
          </a:p>
        </p:txBody>
      </p:sp>
      <p:sp>
        <p:nvSpPr>
          <p:cNvPr id="4" name="Tijdelijke aanduiding voor dianummer 3"/>
          <p:cNvSpPr>
            <a:spLocks noGrp="1"/>
          </p:cNvSpPr>
          <p:nvPr>
            <p:ph type="sldNum" sz="quarter" idx="5"/>
          </p:nvPr>
        </p:nvSpPr>
        <p:spPr/>
        <p:txBody>
          <a:bodyPr/>
          <a:lstStyle/>
          <a:p>
            <a:fld id="{314769F1-9632-49F6-BF0C-EFE4CB6BDF2D}" type="slidenum">
              <a:rPr lang="en-GB" smtClean="0"/>
              <a:pPr/>
              <a:t>10</a:t>
            </a:fld>
            <a:endParaRPr lang="en-GB"/>
          </a:p>
        </p:txBody>
      </p:sp>
    </p:spTree>
    <p:extLst>
      <p:ext uri="{BB962C8B-B14F-4D97-AF65-F5344CB8AC3E}">
        <p14:creationId xmlns:p14="http://schemas.microsoft.com/office/powerpoint/2010/main" val="61538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10 min</a:t>
            </a:r>
          </a:p>
          <a:p>
            <a:endParaRPr lang="nl-NL" dirty="0"/>
          </a:p>
          <a:p>
            <a:r>
              <a:rPr lang="nl-NL" dirty="0"/>
              <a:t>Laten zien welke ondersteuning beschikbaar is.</a:t>
            </a:r>
            <a:endParaRPr lang="nl-NL" dirty="0">
              <a:ea typeface="Open Sans Light"/>
              <a:cs typeface="Open Sans Light"/>
            </a:endParaRPr>
          </a:p>
          <a:p>
            <a:r>
              <a:rPr lang="nl-NL" dirty="0"/>
              <a:t>Link naar het programma onder de afbeelding.</a:t>
            </a:r>
            <a:endParaRPr lang="nl-NL" dirty="0">
              <a:ea typeface="Open Sans Light"/>
              <a:cs typeface="Open Sans Light"/>
            </a:endParaRPr>
          </a:p>
          <a:p>
            <a:endParaRPr lang="nl-NL" dirty="0"/>
          </a:p>
          <a:p>
            <a:r>
              <a:rPr lang="nl-NL" dirty="0">
                <a:ea typeface="Open Sans Light"/>
                <a:cs typeface="Open Sans Light"/>
              </a:rPr>
              <a:t>Dit is het programma Persoonsgericht werken, hangt boven de andere aandoeningsgerichte programma’s</a:t>
            </a:r>
          </a:p>
          <a:p>
            <a:endParaRPr lang="nl-NL" dirty="0">
              <a:ea typeface="Open Sans Light"/>
              <a:cs typeface="Open Sans Light"/>
            </a:endParaRPr>
          </a:p>
        </p:txBody>
      </p:sp>
      <p:sp>
        <p:nvSpPr>
          <p:cNvPr id="4" name="Tijdelijke aanduiding voor dianummer 3"/>
          <p:cNvSpPr>
            <a:spLocks noGrp="1"/>
          </p:cNvSpPr>
          <p:nvPr>
            <p:ph type="sldNum" sz="quarter" idx="5"/>
          </p:nvPr>
        </p:nvSpPr>
        <p:spPr/>
        <p:txBody>
          <a:bodyPr/>
          <a:lstStyle/>
          <a:p>
            <a:fld id="{314769F1-9632-49F6-BF0C-EFE4CB6BDF2D}" type="slidenum">
              <a:rPr lang="en-GB" smtClean="0"/>
              <a:pPr/>
              <a:t>11</a:t>
            </a:fld>
            <a:endParaRPr lang="en-GB"/>
          </a:p>
        </p:txBody>
      </p:sp>
    </p:spTree>
    <p:extLst>
      <p:ext uri="{BB962C8B-B14F-4D97-AF65-F5344CB8AC3E}">
        <p14:creationId xmlns:p14="http://schemas.microsoft.com/office/powerpoint/2010/main" val="3066869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2 min</a:t>
            </a:r>
          </a:p>
          <a:p>
            <a:endParaRPr lang="nl-NL" dirty="0"/>
          </a:p>
          <a:p>
            <a:r>
              <a:rPr lang="nl-NL" dirty="0"/>
              <a:t>De praktijk kiest zelf waar ze mee aan de slag willen.</a:t>
            </a:r>
          </a:p>
          <a:p>
            <a:r>
              <a:rPr lang="nl-NL" dirty="0"/>
              <a:t>In de ZNO zijn tools ingericht die helpen om de patiënt een actieve rol te laten aannemen, praktijken kunnen kiezen wat ze als eerste willen gaan gebruiken.</a:t>
            </a:r>
          </a:p>
          <a:p>
            <a:endParaRPr lang="nl-NL" dirty="0"/>
          </a:p>
          <a:p>
            <a:r>
              <a:rPr lang="nl-NL" dirty="0"/>
              <a:t>Belangrijk dat ze het met elkaar doen.</a:t>
            </a:r>
          </a:p>
        </p:txBody>
      </p:sp>
      <p:sp>
        <p:nvSpPr>
          <p:cNvPr id="4" name="Tijdelijke aanduiding voor dianummer 3"/>
          <p:cNvSpPr>
            <a:spLocks noGrp="1"/>
          </p:cNvSpPr>
          <p:nvPr>
            <p:ph type="sldNum" sz="quarter" idx="5"/>
          </p:nvPr>
        </p:nvSpPr>
        <p:spPr/>
        <p:txBody>
          <a:bodyPr/>
          <a:lstStyle/>
          <a:p>
            <a:fld id="{314769F1-9632-49F6-BF0C-EFE4CB6BDF2D}" type="slidenum">
              <a:rPr lang="en-GB" smtClean="0"/>
              <a:pPr/>
              <a:t>13</a:t>
            </a:fld>
            <a:endParaRPr lang="en-GB"/>
          </a:p>
        </p:txBody>
      </p:sp>
    </p:spTree>
    <p:extLst>
      <p:ext uri="{BB962C8B-B14F-4D97-AF65-F5344CB8AC3E}">
        <p14:creationId xmlns:p14="http://schemas.microsoft.com/office/powerpoint/2010/main" val="3972384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10 min.</a:t>
            </a:r>
          </a:p>
          <a:p>
            <a:r>
              <a:rPr lang="nl-NL" b="1" dirty="0"/>
              <a:t>Veranderen is een uitdaging, maar samen kan het lukken!</a:t>
            </a:r>
            <a:endParaRPr lang="nl-NL" dirty="0"/>
          </a:p>
          <a:p>
            <a:r>
              <a:rPr lang="nl-NL" dirty="0"/>
              <a:t>Om een verandering succesvol te maken, moet er een aantal belangrijke voorwaarden worden ingevuld: visie, belang, plan, middelen en competenties.</a:t>
            </a:r>
          </a:p>
          <a:p>
            <a:endParaRPr lang="nl-NL" b="1" dirty="0"/>
          </a:p>
          <a:p>
            <a:r>
              <a:rPr lang="nl-NL" b="1" dirty="0"/>
              <a:t>Visie:</a:t>
            </a:r>
            <a:br>
              <a:rPr lang="nl-NL" dirty="0"/>
            </a:br>
            <a:r>
              <a:rPr lang="nl-NL" dirty="0"/>
              <a:t>Een verandering zonder duidelijke visie leidt tot verwarring. Gelukkig hebben we samen met zorgverleners een heldere visie op chronische zorg ontwikkeld. Deze visie is ons gezamenlijke vertrekpunt.</a:t>
            </a:r>
          </a:p>
          <a:p>
            <a:r>
              <a:rPr lang="nl-NL" b="1" dirty="0"/>
              <a:t>Belang:</a:t>
            </a:r>
            <a:br>
              <a:rPr lang="nl-NL" dirty="0"/>
            </a:br>
            <a:r>
              <a:rPr lang="nl-NL" dirty="0"/>
              <a:t>Zonder urgentie of belang stuit verandering op weerstand. Zoals we eerder bespraken: de werkdruk stijgt door een groeiend aantal chronisch zieken, terwijl de arbeidsmarkt onder druk staat. Dit maakt verandering noodzakelijk.</a:t>
            </a:r>
          </a:p>
          <a:p>
            <a:r>
              <a:rPr lang="nl-NL" b="1" dirty="0"/>
              <a:t>Plan:</a:t>
            </a:r>
            <a:br>
              <a:rPr lang="nl-NL" dirty="0"/>
            </a:br>
            <a:r>
              <a:rPr lang="nl-NL" dirty="0"/>
              <a:t>Een verandering zonder plan eindigt vaak in chaos. Hier gaan we zo concreet mee aan de slag.</a:t>
            </a:r>
          </a:p>
          <a:p>
            <a:r>
              <a:rPr lang="nl-NL" b="1" dirty="0"/>
              <a:t>Middelen:</a:t>
            </a:r>
            <a:br>
              <a:rPr lang="nl-NL" dirty="0"/>
            </a:br>
            <a:r>
              <a:rPr lang="nl-NL" dirty="0"/>
              <a:t>Zonder de juiste middelen ontstaat frustratie. De Zorgnetwerkomgeving is ontwikkeld om jullie te ondersteunen in deze verandering. Daarnaast biedt Medrie begeleiding via versnellingsinitiatieven.</a:t>
            </a:r>
          </a:p>
          <a:p>
            <a:r>
              <a:rPr lang="nl-NL" b="1" dirty="0"/>
              <a:t>Competenties:</a:t>
            </a:r>
            <a:br>
              <a:rPr lang="nl-NL" dirty="0"/>
            </a:br>
            <a:r>
              <a:rPr lang="nl-NL" dirty="0"/>
              <a:t>Verandering zonder de juiste competenties kan angst veroorzaken. Daarom bieden we trainingen in persoonsgericht werken en Positieve Gezondheid. Veel van jullie hebben deze al gevolgd, wat een mooie basis vormt.</a:t>
            </a:r>
          </a:p>
          <a:p>
            <a:r>
              <a:rPr lang="nl-NL" b="1" dirty="0"/>
              <a:t>Het plan:</a:t>
            </a:r>
            <a:br>
              <a:rPr lang="nl-NL" dirty="0"/>
            </a:br>
            <a:r>
              <a:rPr lang="nl-NL" dirty="0"/>
              <a:t>Medrie ondersteunt met een visie, middelen en trainingen. Maar hoe de verandering wordt ingezet, bepalen jullie als praktijk. Het is essentieel dat het plan breed wordt gedragen door alle praktijkmedewerkers. Dat betekent dat iedereen het belang herkent, de visie begrijpt, beschikt over de juiste competenties en weet hoe de middelen in te zetten.</a:t>
            </a:r>
          </a:p>
          <a:p>
            <a:r>
              <a:rPr lang="nl-NL" dirty="0"/>
              <a:t>Om jullie hierbij te helpen, hebben we een presentatie voorbereid die jullie kunnen gebruiken om deze verandering samen met je praktijkteam te bespreken, deze vinden jullie in het programma. Dit biedt een kans om iedereen mee te nemen in het proces.</a:t>
            </a:r>
          </a:p>
          <a:p>
            <a:r>
              <a:rPr lang="nl-NL" dirty="0"/>
              <a:t>Nu is het tijd om de eerste stappen te zetten naar jullie eigen plan. Laten we aan de slag gaan!</a:t>
            </a:r>
          </a:p>
          <a:p>
            <a:endParaRPr lang="nl-NL" b="1" dirty="0"/>
          </a:p>
        </p:txBody>
      </p:sp>
      <p:sp>
        <p:nvSpPr>
          <p:cNvPr id="4" name="Tijdelijke aanduiding voor dianummer 3"/>
          <p:cNvSpPr>
            <a:spLocks noGrp="1"/>
          </p:cNvSpPr>
          <p:nvPr>
            <p:ph type="sldNum" sz="quarter" idx="5"/>
          </p:nvPr>
        </p:nvSpPr>
        <p:spPr/>
        <p:txBody>
          <a:bodyPr/>
          <a:lstStyle/>
          <a:p>
            <a:fld id="{314769F1-9632-49F6-BF0C-EFE4CB6BDF2D}" type="slidenum">
              <a:rPr lang="en-GB" smtClean="0"/>
              <a:pPr/>
              <a:t>14</a:t>
            </a:fld>
            <a:endParaRPr lang="en-GB"/>
          </a:p>
        </p:txBody>
      </p:sp>
    </p:spTree>
    <p:extLst>
      <p:ext uri="{BB962C8B-B14F-4D97-AF65-F5344CB8AC3E}">
        <p14:creationId xmlns:p14="http://schemas.microsoft.com/office/powerpoint/2010/main" val="146147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14769F1-9632-49F6-BF0C-EFE4CB6BDF2D}" type="slidenum">
              <a:rPr lang="en-GB" smtClean="0"/>
              <a:pPr/>
              <a:t>15</a:t>
            </a:fld>
            <a:endParaRPr lang="en-GB"/>
          </a:p>
        </p:txBody>
      </p:sp>
    </p:spTree>
    <p:extLst>
      <p:ext uri="{BB962C8B-B14F-4D97-AF65-F5344CB8AC3E}">
        <p14:creationId xmlns:p14="http://schemas.microsoft.com/office/powerpoint/2010/main" val="116285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nl-NL" dirty="0"/>
              <a:t>10 minuten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nl-NL" dirty="0"/>
          </a:p>
          <a:p>
            <a:r>
              <a:rPr lang="nl-NL" b="1" dirty="0"/>
              <a:t>Aanbevelingen voor een succesvolle verandering in de praktijk</a:t>
            </a:r>
            <a:endParaRPr lang="nl-NL" dirty="0"/>
          </a:p>
          <a:p>
            <a:r>
              <a:rPr lang="nl-NL" dirty="0"/>
              <a:t>Zoals eerder genoemd, is het cruciaal dat alle praktijkmedewerkers het belang van de verandering inzien, bekend zijn met de visie, beschikken over de benodigde competenties en de juiste middelen kunnen inzetten.</a:t>
            </a:r>
          </a:p>
          <a:p>
            <a:r>
              <a:rPr lang="nl-NL" dirty="0"/>
              <a:t>Om dit te realiseren, hebben we de volgende aanbevelingen:</a:t>
            </a:r>
          </a:p>
          <a:p>
            <a:endParaRPr lang="nl-NL" dirty="0"/>
          </a:p>
          <a:p>
            <a:pPr>
              <a:buFont typeface="+mj-lt"/>
              <a:buAutoNum type="arabicPeriod"/>
            </a:pPr>
            <a:r>
              <a:rPr lang="nl-NL" b="1" dirty="0"/>
              <a:t>Organiseer een praktijkbijeenkomst</a:t>
            </a:r>
            <a:br>
              <a:rPr lang="nl-NL" dirty="0"/>
            </a:br>
            <a:r>
              <a:rPr lang="nl-NL" dirty="0"/>
              <a:t>Plan een bijeenkomst met alle medewerkers om samen de visie en aanpak te bespreken. We hebben hiervoor een presentatie beschikbaar, die grotendeels aansluit bij wat tijdens deze bijeenkomst is behandeld.</a:t>
            </a:r>
          </a:p>
          <a:p>
            <a:pPr>
              <a:buFont typeface="+mj-lt"/>
              <a:buAutoNum type="arabicPeriod"/>
            </a:pPr>
            <a:r>
              <a:rPr lang="nl-NL" b="1" dirty="0"/>
              <a:t>Begin klein</a:t>
            </a:r>
            <a:br>
              <a:rPr lang="nl-NL" dirty="0"/>
            </a:br>
            <a:r>
              <a:rPr lang="nl-NL" dirty="0"/>
              <a:t>Start met een kleinschalige aanpak, bijvoorbeeld door de verandering te testen met een paar patiënten.</a:t>
            </a:r>
          </a:p>
          <a:p>
            <a:pPr>
              <a:buFont typeface="+mj-lt"/>
              <a:buAutoNum type="arabicPeriod"/>
            </a:pPr>
            <a:r>
              <a:rPr lang="nl-NL" b="1" dirty="0"/>
              <a:t>Wijs een aanspreekpunt aan</a:t>
            </a:r>
            <a:br>
              <a:rPr lang="nl-NL" dirty="0"/>
            </a:br>
            <a:r>
              <a:rPr lang="nl-NL" dirty="0"/>
              <a:t>Zorg dat er één praktijkmedewerker fungeert als aanspreekpunt voor het plan. Dit helpt om de verandering te coördineren en overzicht te houden. Misschien kunnen jullie tijdens deze bijeenkomst meteen bepalen wie deze rol op zich neemt?</a:t>
            </a:r>
          </a:p>
          <a:p>
            <a:pPr>
              <a:buFont typeface="+mj-lt"/>
              <a:buAutoNum type="arabicPeriod"/>
            </a:pPr>
            <a:r>
              <a:rPr lang="nl-NL" b="1" dirty="0"/>
              <a:t>Maak gebruik van het startpakket</a:t>
            </a:r>
            <a:br>
              <a:rPr lang="nl-NL" dirty="0"/>
            </a:br>
            <a:r>
              <a:rPr lang="nl-NL" dirty="0"/>
              <a:t>Om jullie te ondersteunen, hebben we een startpakket ontwikkeld. Dit pakket bevat concrete stappen die je kunt zetten en leuke attenties die je kunt openen wanneer een stap is afgerond. </a:t>
            </a:r>
          </a:p>
          <a:p>
            <a:pPr>
              <a:buFont typeface="+mj-lt"/>
              <a:buAutoNum type="arabicPeriod"/>
            </a:pPr>
            <a:r>
              <a:rPr lang="nl-NL" b="1" dirty="0"/>
              <a:t>Profiteer van de versnellingsinitiatieven</a:t>
            </a:r>
            <a:br>
              <a:rPr lang="nl-NL" dirty="0"/>
            </a:br>
            <a:r>
              <a:rPr lang="nl-NL" dirty="0"/>
              <a:t>Medrie biedt versnellingsinitiatieven die de verandering kunnen ondersteunen. Schrijf je hiervoor in!</a:t>
            </a:r>
          </a:p>
          <a:p>
            <a:pPr>
              <a:buFont typeface="+mj-lt"/>
              <a:buAutoNum type="arabicPeriod"/>
            </a:pPr>
            <a:endParaRPr lang="nl-NL" dirty="0"/>
          </a:p>
          <a:p>
            <a:r>
              <a:rPr lang="nl-NL" dirty="0"/>
              <a:t>Met deze stappen kun je als praktijk doelgericht aan de slag en de verandering gezamenlijk tot een succes maken!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nl-NL" dirty="0"/>
          </a:p>
        </p:txBody>
      </p:sp>
      <p:sp>
        <p:nvSpPr>
          <p:cNvPr id="4" name="Tijdelijke aanduiding voor dianummer 3"/>
          <p:cNvSpPr>
            <a:spLocks noGrp="1"/>
          </p:cNvSpPr>
          <p:nvPr>
            <p:ph type="sldNum" sz="quarter" idx="5"/>
          </p:nvPr>
        </p:nvSpPr>
        <p:spPr/>
        <p:txBody>
          <a:bodyPr/>
          <a:lstStyle/>
          <a:p>
            <a:fld id="{314769F1-9632-49F6-BF0C-EFE4CB6BDF2D}" type="slidenum">
              <a:rPr lang="en-GB" smtClean="0"/>
              <a:pPr/>
              <a:t>16</a:t>
            </a:fld>
            <a:endParaRPr lang="en-GB"/>
          </a:p>
        </p:txBody>
      </p:sp>
    </p:spTree>
    <p:extLst>
      <p:ext uri="{BB962C8B-B14F-4D97-AF65-F5344CB8AC3E}">
        <p14:creationId xmlns:p14="http://schemas.microsoft.com/office/powerpoint/2010/main" val="1362924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14769F1-9632-49F6-BF0C-EFE4CB6BDF2D}" type="slidenum">
              <a:rPr lang="en-GB" smtClean="0"/>
              <a:pPr/>
              <a:t>17</a:t>
            </a:fld>
            <a:endParaRPr lang="en-GB"/>
          </a:p>
        </p:txBody>
      </p:sp>
    </p:spTree>
    <p:extLst>
      <p:ext uri="{BB962C8B-B14F-4D97-AF65-F5344CB8AC3E}">
        <p14:creationId xmlns:p14="http://schemas.microsoft.com/office/powerpoint/2010/main" val="2567353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3 min</a:t>
            </a:r>
          </a:p>
          <a:p>
            <a:r>
              <a:rPr lang="nl-NL" b="0" dirty="0"/>
              <a:t>Programma toelichten</a:t>
            </a:r>
          </a:p>
          <a:p>
            <a:endParaRPr lang="nl-NL" b="0" dirty="0"/>
          </a:p>
          <a:p>
            <a:endParaRPr lang="nl-NL" b="0" dirty="0"/>
          </a:p>
          <a:p>
            <a:endParaRPr lang="nl-NL" b="0" dirty="0"/>
          </a:p>
        </p:txBody>
      </p:sp>
      <p:sp>
        <p:nvSpPr>
          <p:cNvPr id="4" name="Tijdelijke aanduiding voor dianummer 3"/>
          <p:cNvSpPr>
            <a:spLocks noGrp="1"/>
          </p:cNvSpPr>
          <p:nvPr>
            <p:ph type="sldNum" sz="quarter" idx="5"/>
          </p:nvPr>
        </p:nvSpPr>
        <p:spPr/>
        <p:txBody>
          <a:bodyPr/>
          <a:lstStyle/>
          <a:p>
            <a:fld id="{314769F1-9632-49F6-BF0C-EFE4CB6BDF2D}" type="slidenum">
              <a:rPr lang="en-GB" smtClean="0"/>
              <a:pPr/>
              <a:t>2</a:t>
            </a:fld>
            <a:endParaRPr lang="en-GB"/>
          </a:p>
        </p:txBody>
      </p:sp>
    </p:spTree>
    <p:extLst>
      <p:ext uri="{BB962C8B-B14F-4D97-AF65-F5344CB8AC3E}">
        <p14:creationId xmlns:p14="http://schemas.microsoft.com/office/powerpoint/2010/main" val="3603440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316A8-91B8-D7EB-318C-C0F6674E175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723D6C3-122E-EB43-AB90-58ED55F49F8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0BB4B0A-73C5-1786-93EE-38E1A7CBD40F}"/>
              </a:ext>
            </a:extLst>
          </p:cNvPr>
          <p:cNvSpPr>
            <a:spLocks noGrp="1"/>
          </p:cNvSpPr>
          <p:nvPr>
            <p:ph type="body" idx="1"/>
          </p:nvPr>
        </p:nvSpPr>
        <p:spPr/>
        <p:txBody>
          <a:bodyPr/>
          <a:lstStyle/>
          <a:p>
            <a:r>
              <a:rPr lang="nl-NL" b="1"/>
              <a:t>3 min</a:t>
            </a:r>
          </a:p>
          <a:p>
            <a:r>
              <a:rPr lang="nl-NL" b="0"/>
              <a:t>Programma toelichten</a:t>
            </a:r>
          </a:p>
          <a:p>
            <a:endParaRPr lang="nl-NL" b="0"/>
          </a:p>
          <a:p>
            <a:endParaRPr lang="nl-NL" b="0"/>
          </a:p>
          <a:p>
            <a:endParaRPr lang="nl-NL" b="0"/>
          </a:p>
        </p:txBody>
      </p:sp>
      <p:sp>
        <p:nvSpPr>
          <p:cNvPr id="4" name="Tijdelijke aanduiding voor dianummer 3">
            <a:extLst>
              <a:ext uri="{FF2B5EF4-FFF2-40B4-BE49-F238E27FC236}">
                <a16:creationId xmlns:a16="http://schemas.microsoft.com/office/drawing/2014/main" id="{3D3280BE-F2CE-2761-3250-7295223BA43B}"/>
              </a:ext>
            </a:extLst>
          </p:cNvPr>
          <p:cNvSpPr>
            <a:spLocks noGrp="1"/>
          </p:cNvSpPr>
          <p:nvPr>
            <p:ph type="sldNum" sz="quarter" idx="5"/>
          </p:nvPr>
        </p:nvSpPr>
        <p:spPr/>
        <p:txBody>
          <a:bodyPr/>
          <a:lstStyle/>
          <a:p>
            <a:fld id="{314769F1-9632-49F6-BF0C-EFE4CB6BDF2D}" type="slidenum">
              <a:rPr lang="en-GB" smtClean="0"/>
              <a:pPr/>
              <a:t>3</a:t>
            </a:fld>
            <a:endParaRPr lang="en-GB"/>
          </a:p>
        </p:txBody>
      </p:sp>
    </p:spTree>
    <p:extLst>
      <p:ext uri="{BB962C8B-B14F-4D97-AF65-F5344CB8AC3E}">
        <p14:creationId xmlns:p14="http://schemas.microsoft.com/office/powerpoint/2010/main" val="3003006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0800" y="657225"/>
            <a:ext cx="6959600" cy="3914775"/>
          </a:xfrm>
        </p:spPr>
      </p:sp>
      <p:sp>
        <p:nvSpPr>
          <p:cNvPr id="3" name="Tijdelijke aanduiding voor notities 2"/>
          <p:cNvSpPr>
            <a:spLocks noGrp="1"/>
          </p:cNvSpPr>
          <p:nvPr>
            <p:ph type="body" idx="1"/>
          </p:nvPr>
        </p:nvSpPr>
        <p:spPr/>
        <p:txBody>
          <a:bodyPr/>
          <a:lstStyle/>
          <a:p>
            <a:endParaRPr lang="nl-NL" b="0" i="0" dirty="0">
              <a:solidFill>
                <a:srgbClr val="575656"/>
              </a:solidFill>
              <a:effectLst/>
              <a:latin typeface="Open Sans" panose="020B060603050402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Persoonsgerichte integrale zorg</a:t>
            </a:r>
            <a:r>
              <a:rPr kumimoji="0" lang="nl-NL" sz="2000" b="0" i="0" u="none" strike="noStrike" kern="1200" cap="none" spc="0" normalizeH="0" baseline="0" noProof="0" dirty="0">
                <a:ln>
                  <a:noFill/>
                </a:ln>
                <a:solidFill>
                  <a:prstClr val="black"/>
                </a:solidFill>
                <a:effectLst/>
                <a:uLnTx/>
                <a:uFillTx/>
                <a:latin typeface="Open Sans Light"/>
                <a:ea typeface="+mn-ea"/>
                <a:cs typeface="+mn-cs"/>
              </a:rPr>
              <a:t>	</a:t>
            </a:r>
          </a:p>
          <a:p>
            <a:pPr marL="0" marR="0" lvl="0" indent="0" algn="l" defTabSz="914400" rtl="0" eaLnBrk="1" fontAlgn="auto" latinLnBrk="0" hangingPunct="1">
              <a:lnSpc>
                <a:spcPts val="1500"/>
              </a:lnSpc>
              <a:spcBef>
                <a:spcPts val="0"/>
              </a:spcBef>
              <a:spcAft>
                <a:spcPts val="0"/>
              </a:spcAft>
              <a:buClrTx/>
              <a:buSzTx/>
              <a:buFontTx/>
              <a:buNone/>
              <a:tabLst/>
              <a:defRPr/>
            </a:pPr>
            <a:endParaRPr kumimoji="0" lang="nl-NL" sz="2000" b="1"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304815" marR="0" lvl="0" indent="-304815" algn="l" defTabSz="914400" rtl="0" eaLnBrk="1" fontAlgn="auto" latinLnBrk="0" hangingPunct="1">
              <a:lnSpc>
                <a:spcPts val="1500"/>
              </a:lnSpc>
              <a:spcBef>
                <a:spcPct val="20000"/>
              </a:spcBef>
              <a:spcAft>
                <a:spcPts val="0"/>
              </a:spcAft>
              <a:buClrTx/>
              <a:buSzTx/>
              <a:buFont typeface="Wingdings" panose="05000000000000000000" pitchFamily="2" charset="2"/>
              <a:buChar char="ü"/>
              <a:tabLst>
                <a:tab pos="457200" algn="l"/>
              </a:tabLst>
              <a:defRPr/>
            </a:pPr>
            <a:r>
              <a:rPr kumimoji="0" lang="nl-NL" sz="1600" b="0" i="0" u="none" strike="noStrike" kern="1200" cap="none" spc="0" normalizeH="0" baseline="0" noProof="0" dirty="0">
                <a:ln>
                  <a:noFill/>
                </a:ln>
                <a:solidFill>
                  <a:prstClr val="black"/>
                </a:solidFill>
                <a:effectLst/>
                <a:uLnTx/>
                <a:uFillTx/>
                <a:latin typeface="Open Sans Light"/>
                <a:ea typeface="+mn-ea"/>
                <a:cs typeface="+mn-cs"/>
              </a:rPr>
              <a:t>Actieve rol patiënt vanuit eigen motivatie en verantwoordelijkheid</a:t>
            </a:r>
          </a:p>
          <a:p>
            <a:pPr marL="304815" marR="0" lvl="0" indent="-304815" algn="l" defTabSz="914400" rtl="0" eaLnBrk="1" fontAlgn="auto" latinLnBrk="0" hangingPunct="1">
              <a:lnSpc>
                <a:spcPts val="1500"/>
              </a:lnSpc>
              <a:spcBef>
                <a:spcPct val="20000"/>
              </a:spcBef>
              <a:spcAft>
                <a:spcPts val="0"/>
              </a:spcAft>
              <a:buClrTx/>
              <a:buSzTx/>
              <a:buFont typeface="Wingdings" panose="05000000000000000000" pitchFamily="2" charset="2"/>
              <a:buChar char="ü"/>
              <a:tabLst>
                <a:tab pos="457200" algn="l"/>
              </a:tabLst>
              <a:defRPr/>
            </a:pPr>
            <a:endParaRPr kumimoji="0" lang="nl-NL" sz="1600" b="0" i="0" u="none" strike="noStrike" kern="1200" cap="none" spc="0" normalizeH="0" baseline="0" noProof="0" dirty="0">
              <a:ln>
                <a:noFill/>
              </a:ln>
              <a:solidFill>
                <a:prstClr val="black"/>
              </a:solidFill>
              <a:effectLst/>
              <a:uLnTx/>
              <a:uFillTx/>
              <a:latin typeface="Open Sans Light"/>
              <a:ea typeface="+mn-ea"/>
              <a:cs typeface="+mn-cs"/>
            </a:endParaRPr>
          </a:p>
          <a:p>
            <a:pPr marL="457200" marR="0" lvl="1" indent="0" algn="l" defTabSz="914400" rtl="0" eaLnBrk="1" fontAlgn="auto" latinLnBrk="0" hangingPunct="1">
              <a:lnSpc>
                <a:spcPts val="1500"/>
              </a:lnSpc>
              <a:spcBef>
                <a:spcPct val="20000"/>
              </a:spcBef>
              <a:spcAft>
                <a:spcPts val="0"/>
              </a:spcAft>
              <a:buClrTx/>
              <a:buSzTx/>
              <a:buFontTx/>
              <a:buNone/>
              <a:tabLst>
                <a:tab pos="457200" algn="l"/>
              </a:tabLst>
              <a:defRPr/>
            </a:pPr>
            <a:r>
              <a:rPr kumimoji="0" lang="nl-NL" sz="1600" b="0" i="0" u="none" strike="noStrike" kern="1200" cap="none" spc="0" normalizeH="0" baseline="0" noProof="0" dirty="0">
                <a:ln>
                  <a:noFill/>
                </a:ln>
                <a:solidFill>
                  <a:prstClr val="black"/>
                </a:solidFill>
                <a:effectLst/>
                <a:uLnTx/>
                <a:uFillTx/>
                <a:latin typeface="Open Sans Light"/>
                <a:ea typeface="+mn-ea"/>
                <a:cs typeface="+mn-cs"/>
              </a:rPr>
              <a:t>= zelf wat kan (met ondersteuning waar nodig)</a:t>
            </a:r>
          </a:p>
          <a:p>
            <a:pPr marL="457200" marR="0" lvl="1" indent="0" algn="l" defTabSz="914400" rtl="0" eaLnBrk="1" fontAlgn="auto" latinLnBrk="0" hangingPunct="1">
              <a:lnSpc>
                <a:spcPts val="1500"/>
              </a:lnSpc>
              <a:spcBef>
                <a:spcPct val="20000"/>
              </a:spcBef>
              <a:spcAft>
                <a:spcPts val="0"/>
              </a:spcAft>
              <a:buClrTx/>
              <a:buSzTx/>
              <a:buFontTx/>
              <a:buNone/>
              <a:tabLst>
                <a:tab pos="457200" algn="l"/>
              </a:tabLst>
              <a:defRPr/>
            </a:pPr>
            <a:r>
              <a:rPr kumimoji="0" lang="nl-NL" sz="1600" b="0" i="0" u="none" strike="noStrike" kern="1200" cap="none" spc="0" normalizeH="0" baseline="0" noProof="0" dirty="0">
                <a:ln>
                  <a:noFill/>
                </a:ln>
                <a:solidFill>
                  <a:prstClr val="black"/>
                </a:solidFill>
                <a:effectLst/>
                <a:uLnTx/>
                <a:uFillTx/>
                <a:latin typeface="Open Sans Light"/>
                <a:ea typeface="+mn-ea"/>
                <a:cs typeface="+mn-cs"/>
              </a:rPr>
              <a:t>= zorg als moet (professionele deskundigheid)</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Open Sans Light"/>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Digitale zorg</a:t>
            </a:r>
            <a:endParaRPr kumimoji="0" lang="nl-NL" sz="1600" b="0" i="0" u="none" strike="noStrike" kern="1200" cap="none" spc="0" normalizeH="0" baseline="0" noProof="0" dirty="0">
              <a:ln>
                <a:noFill/>
              </a:ln>
              <a:solidFill>
                <a:prstClr val="black"/>
              </a:solidFill>
              <a:effectLst/>
              <a:uLnTx/>
              <a:uFillTx/>
              <a:latin typeface="Open Sans Light"/>
              <a:ea typeface="+mn-ea"/>
              <a:cs typeface="+mn-cs"/>
            </a:endParaRPr>
          </a:p>
          <a:p>
            <a:pPr marL="304815" marR="0" lvl="0" indent="-304815" algn="l" defTabSz="914400" rtl="0" eaLnBrk="1" fontAlgn="auto" latinLnBrk="0" hangingPunct="1">
              <a:lnSpc>
                <a:spcPts val="1500"/>
              </a:lnSpc>
              <a:spcBef>
                <a:spcPct val="20000"/>
              </a:spcBef>
              <a:spcAft>
                <a:spcPts val="0"/>
              </a:spcAft>
              <a:buClrTx/>
              <a:buSzTx/>
              <a:buFont typeface="Wingdings" panose="05000000000000000000" pitchFamily="2" charset="2"/>
              <a:buChar char="ü"/>
              <a:tabLst>
                <a:tab pos="457200" algn="l"/>
              </a:tabLst>
              <a:defRPr/>
            </a:pPr>
            <a:r>
              <a:rPr kumimoji="0" lang="nl-NL" sz="1600" b="0" i="0" u="none" strike="noStrike" kern="1200" cap="none" spc="0" normalizeH="0" baseline="0" noProof="0" dirty="0">
                <a:ln>
                  <a:noFill/>
                </a:ln>
                <a:solidFill>
                  <a:prstClr val="black"/>
                </a:solidFill>
                <a:effectLst/>
                <a:uLnTx/>
                <a:uFillTx/>
                <a:latin typeface="Open Sans Light"/>
                <a:ea typeface="+mn-ea"/>
                <a:cs typeface="+mn-cs"/>
              </a:rPr>
              <a:t>ICT ondersteunt (en vervangt) handelingen</a:t>
            </a:r>
          </a:p>
          <a:p>
            <a:pPr marL="304815" marR="0" lvl="0" indent="-304815" algn="l" defTabSz="914400" rtl="0" eaLnBrk="1" fontAlgn="auto" latinLnBrk="0" hangingPunct="1">
              <a:lnSpc>
                <a:spcPts val="1500"/>
              </a:lnSpc>
              <a:spcBef>
                <a:spcPct val="20000"/>
              </a:spcBef>
              <a:spcAft>
                <a:spcPts val="0"/>
              </a:spcAft>
              <a:buClrTx/>
              <a:buSzTx/>
              <a:buFont typeface="Wingdings" panose="05000000000000000000" pitchFamily="2" charset="2"/>
              <a:buChar char="ü"/>
              <a:tabLst>
                <a:tab pos="457200" algn="l"/>
              </a:tabLst>
              <a:defRPr/>
            </a:pPr>
            <a:endParaRPr kumimoji="0" lang="nl-NL" sz="1600" b="0" i="0" u="none" strike="noStrike" kern="1200" cap="none" spc="0" normalizeH="0" baseline="0" noProof="0" dirty="0">
              <a:ln>
                <a:noFill/>
              </a:ln>
              <a:solidFill>
                <a:prstClr val="black"/>
              </a:solidFill>
              <a:effectLst/>
              <a:uLnTx/>
              <a:uFillTx/>
              <a:latin typeface="Open Sans Light"/>
              <a:ea typeface="+mn-ea"/>
              <a:cs typeface="+mn-cs"/>
            </a:endParaRPr>
          </a:p>
          <a:p>
            <a:pPr marL="304815" marR="0" lvl="0" indent="-304815" algn="l" defTabSz="914400" rtl="0" eaLnBrk="1" fontAlgn="auto" latinLnBrk="0" hangingPunct="1">
              <a:lnSpc>
                <a:spcPts val="1500"/>
              </a:lnSpc>
              <a:spcBef>
                <a:spcPct val="20000"/>
              </a:spcBef>
              <a:spcAft>
                <a:spcPts val="0"/>
              </a:spcAft>
              <a:buClrTx/>
              <a:buSzTx/>
              <a:buFont typeface="Wingdings" panose="05000000000000000000" pitchFamily="2" charset="2"/>
              <a:buChar char="ü"/>
              <a:tabLst>
                <a:tab pos="457200" algn="l"/>
              </a:tabLst>
              <a:defRPr/>
            </a:pPr>
            <a:r>
              <a:rPr kumimoji="0" lang="nl-NL" sz="1600" b="0" i="0" u="none" strike="noStrike" kern="1200" cap="none" spc="0" normalizeH="0" baseline="0" noProof="0" dirty="0">
                <a:ln>
                  <a:noFill/>
                </a:ln>
                <a:solidFill>
                  <a:prstClr val="black"/>
                </a:solidFill>
                <a:effectLst/>
                <a:uLnTx/>
                <a:uFillTx/>
                <a:latin typeface="Open Sans Light"/>
                <a:ea typeface="+mn-ea"/>
                <a:cs typeface="+mn-cs"/>
              </a:rPr>
              <a:t>Informatie beschikbaarheid in netwerk</a:t>
            </a:r>
          </a:p>
          <a:p>
            <a:pPr marL="0" marR="0" lvl="0" indent="0" algn="l" defTabSz="914400" rtl="0" eaLnBrk="1" fontAlgn="auto" latinLnBrk="0" hangingPunct="1">
              <a:lnSpc>
                <a:spcPct val="90000"/>
              </a:lnSpc>
              <a:spcBef>
                <a:spcPts val="0"/>
              </a:spcBef>
              <a:spcAft>
                <a:spcPts val="600"/>
              </a:spcAft>
              <a:buClrTx/>
              <a:buSzTx/>
              <a:buFontTx/>
              <a:buNone/>
              <a:tabLst>
                <a:tab pos="457200" algn="l"/>
              </a:tabLst>
              <a:defRPr/>
            </a:pPr>
            <a:endParaRPr kumimoji="0" lang="nl-NL" sz="1600" b="0" i="0" u="none" strike="noStrike" kern="1200" cap="none" spc="0" normalizeH="0" baseline="0" noProof="0" dirty="0">
              <a:ln>
                <a:noFill/>
              </a:ln>
              <a:solidFill>
                <a:prstClr val="black"/>
              </a:solidFill>
              <a:effectLst/>
              <a:uLnTx/>
              <a:uFillTx/>
              <a:latin typeface="Open Sans Light"/>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tab pos="457200" algn="l"/>
              </a:tabLst>
              <a:defRPr/>
            </a:pPr>
            <a:r>
              <a:rPr kumimoji="0" lang="nl-NL" sz="2000" b="1"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Samenwerken</a:t>
            </a:r>
            <a:endParaRPr kumimoji="0" lang="nl-NL" sz="1600" b="0" i="0" u="none" strike="noStrike" kern="1200" cap="none" spc="0" normalizeH="0" baseline="0" noProof="0" dirty="0">
              <a:ln>
                <a:noFill/>
              </a:ln>
              <a:solidFill>
                <a:prstClr val="black"/>
              </a:solidFill>
              <a:effectLst/>
              <a:uLnTx/>
              <a:uFillTx/>
              <a:latin typeface="Open Sans Light"/>
              <a:ea typeface="+mn-ea"/>
              <a:cs typeface="+mn-cs"/>
            </a:endParaRPr>
          </a:p>
          <a:p>
            <a:pPr marL="304815" marR="0" lvl="0" indent="-304815" algn="l" defTabSz="914400" rtl="0" eaLnBrk="1" fontAlgn="auto" latinLnBrk="0" hangingPunct="1">
              <a:lnSpc>
                <a:spcPts val="1500"/>
              </a:lnSpc>
              <a:spcBef>
                <a:spcPct val="20000"/>
              </a:spcBef>
              <a:spcAft>
                <a:spcPts val="0"/>
              </a:spcAft>
              <a:buClrTx/>
              <a:buSzTx/>
              <a:buFont typeface="Wingdings" panose="05000000000000000000" pitchFamily="2" charset="2"/>
              <a:buChar char="ü"/>
              <a:tabLst>
                <a:tab pos="457200" algn="l"/>
              </a:tabLst>
              <a:defRPr/>
            </a:pPr>
            <a:r>
              <a:rPr kumimoji="0" lang="nl-NL" sz="1600" b="0" i="0" u="none" strike="noStrike" kern="1200" cap="none" spc="0" normalizeH="0" baseline="0" noProof="0" dirty="0">
                <a:ln>
                  <a:noFill/>
                </a:ln>
                <a:solidFill>
                  <a:prstClr val="black"/>
                </a:solidFill>
                <a:effectLst/>
                <a:uLnTx/>
                <a:uFillTx/>
                <a:latin typeface="Open Sans Light"/>
                <a:ea typeface="+mn-ea"/>
                <a:cs typeface="+mn-cs"/>
              </a:rPr>
              <a:t>Inzet van expertise is best passend bij patiëntvraag en situatie</a:t>
            </a:r>
          </a:p>
          <a:p>
            <a:endParaRPr lang="nl-NL" dirty="0"/>
          </a:p>
        </p:txBody>
      </p:sp>
      <p:sp>
        <p:nvSpPr>
          <p:cNvPr id="4" name="Tijdelijke aanduiding voor dianummer 3"/>
          <p:cNvSpPr>
            <a:spLocks noGrp="1"/>
          </p:cNvSpPr>
          <p:nvPr>
            <p:ph type="sldNum" sz="quarter" idx="5"/>
          </p:nvPr>
        </p:nvSpPr>
        <p:spPr/>
        <p:txBody>
          <a:bodyPr/>
          <a:lstStyle/>
          <a:p>
            <a:fld id="{314769F1-9632-49F6-BF0C-EFE4CB6BDF2D}" type="slidenum">
              <a:rPr lang="en-GB" smtClean="0"/>
              <a:pPr/>
              <a:t>4</a:t>
            </a:fld>
            <a:endParaRPr lang="en-GB"/>
          </a:p>
        </p:txBody>
      </p:sp>
    </p:spTree>
    <p:extLst>
      <p:ext uri="{BB962C8B-B14F-4D97-AF65-F5344CB8AC3E}">
        <p14:creationId xmlns:p14="http://schemas.microsoft.com/office/powerpoint/2010/main" val="1041311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E3D78-3103-702D-9572-208BE8B543E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5609D83-70F5-8C3C-3F5E-1AED19AD63A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5108D62-7ED9-A8F0-85B9-02359F45781D}"/>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F6515D1D-A654-D4D7-660C-09BB5A55DDB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4769F1-9632-49F6-BF0C-EFE4CB6BDF2D}" type="slidenum">
              <a:rPr kumimoji="0" lang="en-GB" sz="10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000" b="0" i="0" u="none" strike="noStrike" kern="1200" cap="none" spc="0" normalizeH="0" baseline="0" noProof="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1076624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14769F1-9632-49F6-BF0C-EFE4CB6BDF2D}" type="slidenum">
              <a:rPr lang="en-GB" smtClean="0"/>
              <a:pPr/>
              <a:t>6</a:t>
            </a:fld>
            <a:endParaRPr lang="en-GB"/>
          </a:p>
        </p:txBody>
      </p:sp>
    </p:spTree>
    <p:extLst>
      <p:ext uri="{BB962C8B-B14F-4D97-AF65-F5344CB8AC3E}">
        <p14:creationId xmlns:p14="http://schemas.microsoft.com/office/powerpoint/2010/main" val="3825159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7BD25-9DD7-0D1A-2DCD-C83D9551627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6C613CA-479B-8EFD-44BE-90DBF6E58B0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B05196F-7009-3BD9-5F8F-083A6192066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3F0F2016-118F-76C0-8542-354078B94547}"/>
              </a:ext>
            </a:extLst>
          </p:cNvPr>
          <p:cNvSpPr>
            <a:spLocks noGrp="1"/>
          </p:cNvSpPr>
          <p:nvPr>
            <p:ph type="sldNum" sz="quarter" idx="5"/>
          </p:nvPr>
        </p:nvSpPr>
        <p:spPr/>
        <p:txBody>
          <a:bodyPr/>
          <a:lstStyle/>
          <a:p>
            <a:fld id="{314769F1-9632-49F6-BF0C-EFE4CB6BDF2D}" type="slidenum">
              <a:rPr lang="en-GB" smtClean="0"/>
              <a:pPr/>
              <a:t>7</a:t>
            </a:fld>
            <a:endParaRPr lang="en-GB"/>
          </a:p>
        </p:txBody>
      </p:sp>
    </p:spTree>
    <p:extLst>
      <p:ext uri="{BB962C8B-B14F-4D97-AF65-F5344CB8AC3E}">
        <p14:creationId xmlns:p14="http://schemas.microsoft.com/office/powerpoint/2010/main" val="1569486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3366668c6f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3366668c6f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3366668c6f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3366668c6f_0_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Master" Target="../slideMasters/slideMaster1.xml"/><Relationship Id="rId7" Type="http://schemas.openxmlformats.org/officeDocument/2006/relationships/oleObject" Target="../embeddings/oleObject2.bin"/><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gif"/><Relationship Id="rId10" Type="http://schemas.openxmlformats.org/officeDocument/2006/relationships/image" Target="../media/image7.emf"/><Relationship Id="rId4" Type="http://schemas.openxmlformats.org/officeDocument/2006/relationships/image" Target="../media/image3.png"/><Relationship Id="rId9"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met foto">
    <p:spTree>
      <p:nvGrpSpPr>
        <p:cNvPr id="1" name=""/>
        <p:cNvGrpSpPr/>
        <p:nvPr/>
      </p:nvGrpSpPr>
      <p:grpSpPr>
        <a:xfrm>
          <a:off x="0" y="0"/>
          <a:ext cx="0" cy="0"/>
          <a:chOff x="0" y="0"/>
          <a:chExt cx="0" cy="0"/>
        </a:xfrm>
      </p:grpSpPr>
      <p:sp>
        <p:nvSpPr>
          <p:cNvPr id="11" name="TextBox 10"/>
          <p:cNvSpPr txBox="1"/>
          <p:nvPr userDrawn="1"/>
        </p:nvSpPr>
        <p:spPr>
          <a:xfrm>
            <a:off x="610293" y="6306415"/>
            <a:ext cx="2918491" cy="246221"/>
          </a:xfrm>
          <a:prstGeom prst="rect">
            <a:avLst/>
          </a:prstGeom>
          <a:noFill/>
        </p:spPr>
        <p:txBody>
          <a:bodyPr wrap="none" lIns="0" tIns="0" rIns="0" bIns="0" rtlCol="0">
            <a:spAutoFit/>
          </a:bodyPr>
          <a:lstStyle/>
          <a:p>
            <a:r>
              <a:rPr lang="nl-NL" sz="1600">
                <a:latin typeface="+mj-lt"/>
              </a:rPr>
              <a:t>www.medrie.nl </a:t>
            </a:r>
            <a:r>
              <a:rPr lang="nl-NL" sz="1600">
                <a:solidFill>
                  <a:schemeClr val="tx2"/>
                </a:solidFill>
                <a:latin typeface="+mj-lt"/>
              </a:rPr>
              <a:t>huisartsenzorg</a:t>
            </a:r>
          </a:p>
        </p:txBody>
      </p:sp>
      <p:sp>
        <p:nvSpPr>
          <p:cNvPr id="8" name="Picture Placeholder 7"/>
          <p:cNvSpPr>
            <a:spLocks noGrp="1"/>
          </p:cNvSpPr>
          <p:nvPr>
            <p:ph type="pic" sz="quarter" idx="11" hasCustomPrompt="1"/>
          </p:nvPr>
        </p:nvSpPr>
        <p:spPr>
          <a:xfrm>
            <a:off x="0" y="2311400"/>
            <a:ext cx="12192000" cy="3225800"/>
          </a:xfrm>
          <a:solidFill>
            <a:schemeClr val="bg2"/>
          </a:solidFill>
        </p:spPr>
        <p:txBody>
          <a:bodyPr vert="horz" lIns="0" tIns="0" rIns="0" bIns="0" rtlCol="0" anchor="ctr" anchorCtr="0">
            <a:normAutofit/>
          </a:bodyPr>
          <a:lstStyle>
            <a:lvl1pPr marL="0" indent="0" algn="ctr">
              <a:buFont typeface="Arial" panose="020B0604020202020204" pitchFamily="34" charset="0"/>
              <a:buNone/>
              <a:defRPr lang="en-GB"/>
            </a:lvl1pPr>
          </a:lstStyle>
          <a:p>
            <a:pPr marL="177800" lvl="0" indent="-177800" algn="ctr"/>
            <a:r>
              <a:rPr lang="nl-NL"/>
              <a:t>Klik op het icoon om een afbeelding in te voegen</a:t>
            </a:r>
          </a:p>
        </p:txBody>
      </p:sp>
      <p:sp>
        <p:nvSpPr>
          <p:cNvPr id="3" name="Ondertitel 2"/>
          <p:cNvSpPr>
            <a:spLocks noGrp="1"/>
          </p:cNvSpPr>
          <p:nvPr>
            <p:ph type="subTitle" idx="1" hasCustomPrompt="1"/>
          </p:nvPr>
        </p:nvSpPr>
        <p:spPr>
          <a:xfrm>
            <a:off x="575734" y="1396375"/>
            <a:ext cx="11040533" cy="307777"/>
          </a:xfrm>
        </p:spPr>
        <p:txBody>
          <a:bodyPr wrap="square" lIns="0" tIns="0" rIns="0" bIns="0" anchor="t" anchorCtr="0">
            <a:spAutoFit/>
          </a:bodyPr>
          <a:lstStyle>
            <a:lvl1pPr marL="0" indent="0" algn="ctr">
              <a:lnSpc>
                <a:spcPct val="100000"/>
              </a:lnSpc>
              <a:buNone/>
              <a:defRPr sz="2000" i="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Presentatie subtitel</a:t>
            </a:r>
          </a:p>
        </p:txBody>
      </p:sp>
      <p:sp>
        <p:nvSpPr>
          <p:cNvPr id="2" name="Titel 1"/>
          <p:cNvSpPr>
            <a:spLocks noGrp="1"/>
          </p:cNvSpPr>
          <p:nvPr>
            <p:ph type="ctrTitle" hasCustomPrompt="1"/>
          </p:nvPr>
        </p:nvSpPr>
        <p:spPr>
          <a:xfrm>
            <a:off x="575734" y="772965"/>
            <a:ext cx="11040533" cy="498598"/>
          </a:xfrm>
          <a:noFill/>
        </p:spPr>
        <p:txBody>
          <a:bodyPr wrap="square" lIns="0" tIns="0" rIns="0" bIns="0" anchor="b" anchorCtr="0">
            <a:spAutoFit/>
          </a:bodyPr>
          <a:lstStyle>
            <a:lvl1pPr algn="ctr">
              <a:defRPr sz="3600" b="1">
                <a:solidFill>
                  <a:schemeClr val="tx1"/>
                </a:solidFill>
              </a:defRPr>
            </a:lvl1pPr>
          </a:lstStyle>
          <a:p>
            <a:r>
              <a:rPr lang="nl-NL"/>
              <a:t>Presentatietitel</a:t>
            </a:r>
          </a:p>
        </p:txBody>
      </p:sp>
      <p:sp>
        <p:nvSpPr>
          <p:cNvPr id="7" name="Right Triangle 6"/>
          <p:cNvSpPr/>
          <p:nvPr userDrawn="1"/>
        </p:nvSpPr>
        <p:spPr>
          <a:xfrm flipH="1">
            <a:off x="11610979" y="6196014"/>
            <a:ext cx="581021" cy="661987"/>
          </a:xfrm>
          <a:custGeom>
            <a:avLst/>
            <a:gdLst>
              <a:gd name="connsiteX0" fmla="*/ 0 w 447675"/>
              <a:gd name="connsiteY0" fmla="*/ 661987 h 661987"/>
              <a:gd name="connsiteX1" fmla="*/ 0 w 447675"/>
              <a:gd name="connsiteY1" fmla="*/ 0 h 661987"/>
              <a:gd name="connsiteX2" fmla="*/ 447675 w 447675"/>
              <a:gd name="connsiteY2" fmla="*/ 661987 h 661987"/>
              <a:gd name="connsiteX3" fmla="*/ 0 w 447675"/>
              <a:gd name="connsiteY3" fmla="*/ 661987 h 661987"/>
              <a:gd name="connsiteX0" fmla="*/ 0 w 447675"/>
              <a:gd name="connsiteY0" fmla="*/ 661987 h 661987"/>
              <a:gd name="connsiteX1" fmla="*/ 0 w 447675"/>
              <a:gd name="connsiteY1" fmla="*/ 0 h 661987"/>
              <a:gd name="connsiteX2" fmla="*/ 216693 w 447675"/>
              <a:gd name="connsiteY2" fmla="*/ 371476 h 661987"/>
              <a:gd name="connsiteX3" fmla="*/ 447675 w 447675"/>
              <a:gd name="connsiteY3" fmla="*/ 661987 h 661987"/>
              <a:gd name="connsiteX4" fmla="*/ 0 w 447675"/>
              <a:gd name="connsiteY4" fmla="*/ 661987 h 661987"/>
              <a:gd name="connsiteX0" fmla="*/ 0 w 447675"/>
              <a:gd name="connsiteY0" fmla="*/ 661987 h 661987"/>
              <a:gd name="connsiteX1" fmla="*/ 0 w 447675"/>
              <a:gd name="connsiteY1" fmla="*/ 0 h 661987"/>
              <a:gd name="connsiteX2" fmla="*/ 216693 w 447675"/>
              <a:gd name="connsiteY2" fmla="*/ 371476 h 661987"/>
              <a:gd name="connsiteX3" fmla="*/ 447675 w 447675"/>
              <a:gd name="connsiteY3" fmla="*/ 661987 h 661987"/>
              <a:gd name="connsiteX4" fmla="*/ 0 w 447675"/>
              <a:gd name="connsiteY4" fmla="*/ 661987 h 661987"/>
              <a:gd name="connsiteX0" fmla="*/ 0 w 447675"/>
              <a:gd name="connsiteY0" fmla="*/ 661987 h 661987"/>
              <a:gd name="connsiteX1" fmla="*/ 0 w 447675"/>
              <a:gd name="connsiteY1" fmla="*/ 0 h 661987"/>
              <a:gd name="connsiteX2" fmla="*/ 216693 w 447675"/>
              <a:gd name="connsiteY2" fmla="*/ 371476 h 661987"/>
              <a:gd name="connsiteX3" fmla="*/ 447675 w 447675"/>
              <a:gd name="connsiteY3" fmla="*/ 661987 h 661987"/>
              <a:gd name="connsiteX4" fmla="*/ 0 w 447675"/>
              <a:gd name="connsiteY4" fmla="*/ 661987 h 661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661987">
                <a:moveTo>
                  <a:pt x="0" y="661987"/>
                </a:moveTo>
                <a:lnTo>
                  <a:pt x="0" y="0"/>
                </a:lnTo>
                <a:cubicBezTo>
                  <a:pt x="70643" y="138906"/>
                  <a:pt x="138906" y="256382"/>
                  <a:pt x="216693" y="371476"/>
                </a:cubicBezTo>
                <a:cubicBezTo>
                  <a:pt x="293687" y="468313"/>
                  <a:pt x="365918" y="569913"/>
                  <a:pt x="447675" y="661987"/>
                </a:cubicBezTo>
                <a:lnTo>
                  <a:pt x="0" y="661987"/>
                </a:lnTo>
                <a:close/>
              </a:path>
            </a:pathLst>
          </a:cu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3712" y="5811440"/>
            <a:ext cx="1932555" cy="694543"/>
          </a:xfrm>
          <a:prstGeom prst="rect">
            <a:avLst/>
          </a:prstGeom>
        </p:spPr>
      </p:pic>
    </p:spTree>
    <p:extLst>
      <p:ext uri="{BB962C8B-B14F-4D97-AF65-F5344CB8AC3E}">
        <p14:creationId xmlns:p14="http://schemas.microsoft.com/office/powerpoint/2010/main" val="1152740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014980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661260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797868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424300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949928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629797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836218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451342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52765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4293489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zonder foto">
    <p:spTree>
      <p:nvGrpSpPr>
        <p:cNvPr id="1" name=""/>
        <p:cNvGrpSpPr/>
        <p:nvPr/>
      </p:nvGrpSpPr>
      <p:grpSpPr>
        <a:xfrm>
          <a:off x="0" y="0"/>
          <a:ext cx="0" cy="0"/>
          <a:chOff x="0" y="0"/>
          <a:chExt cx="0" cy="0"/>
        </a:xfrm>
      </p:grpSpPr>
      <p:sp>
        <p:nvSpPr>
          <p:cNvPr id="11" name="TextBox 10"/>
          <p:cNvSpPr txBox="1"/>
          <p:nvPr userDrawn="1"/>
        </p:nvSpPr>
        <p:spPr>
          <a:xfrm>
            <a:off x="610293" y="6306415"/>
            <a:ext cx="2918491" cy="246221"/>
          </a:xfrm>
          <a:prstGeom prst="rect">
            <a:avLst/>
          </a:prstGeom>
          <a:noFill/>
        </p:spPr>
        <p:txBody>
          <a:bodyPr wrap="none" lIns="0" tIns="0" rIns="0" bIns="0" rtlCol="0">
            <a:spAutoFit/>
          </a:bodyPr>
          <a:lstStyle/>
          <a:p>
            <a:r>
              <a:rPr lang="nl-NL" sz="1600">
                <a:latin typeface="+mj-lt"/>
              </a:rPr>
              <a:t>www.medrie.nl </a:t>
            </a:r>
            <a:r>
              <a:rPr lang="nl-NL" sz="1600">
                <a:solidFill>
                  <a:schemeClr val="tx2"/>
                </a:solidFill>
                <a:latin typeface="+mj-lt"/>
              </a:rPr>
              <a:t>huisartsenzorg</a:t>
            </a:r>
          </a:p>
        </p:txBody>
      </p:sp>
      <p:sp>
        <p:nvSpPr>
          <p:cNvPr id="7" name="Right Triangle 6"/>
          <p:cNvSpPr/>
          <p:nvPr userDrawn="1"/>
        </p:nvSpPr>
        <p:spPr>
          <a:xfrm flipH="1">
            <a:off x="11610979" y="6196014"/>
            <a:ext cx="581021" cy="661987"/>
          </a:xfrm>
          <a:custGeom>
            <a:avLst/>
            <a:gdLst>
              <a:gd name="connsiteX0" fmla="*/ 0 w 447675"/>
              <a:gd name="connsiteY0" fmla="*/ 661987 h 661987"/>
              <a:gd name="connsiteX1" fmla="*/ 0 w 447675"/>
              <a:gd name="connsiteY1" fmla="*/ 0 h 661987"/>
              <a:gd name="connsiteX2" fmla="*/ 447675 w 447675"/>
              <a:gd name="connsiteY2" fmla="*/ 661987 h 661987"/>
              <a:gd name="connsiteX3" fmla="*/ 0 w 447675"/>
              <a:gd name="connsiteY3" fmla="*/ 661987 h 661987"/>
              <a:gd name="connsiteX0" fmla="*/ 0 w 447675"/>
              <a:gd name="connsiteY0" fmla="*/ 661987 h 661987"/>
              <a:gd name="connsiteX1" fmla="*/ 0 w 447675"/>
              <a:gd name="connsiteY1" fmla="*/ 0 h 661987"/>
              <a:gd name="connsiteX2" fmla="*/ 216693 w 447675"/>
              <a:gd name="connsiteY2" fmla="*/ 371476 h 661987"/>
              <a:gd name="connsiteX3" fmla="*/ 447675 w 447675"/>
              <a:gd name="connsiteY3" fmla="*/ 661987 h 661987"/>
              <a:gd name="connsiteX4" fmla="*/ 0 w 447675"/>
              <a:gd name="connsiteY4" fmla="*/ 661987 h 661987"/>
              <a:gd name="connsiteX0" fmla="*/ 0 w 447675"/>
              <a:gd name="connsiteY0" fmla="*/ 661987 h 661987"/>
              <a:gd name="connsiteX1" fmla="*/ 0 w 447675"/>
              <a:gd name="connsiteY1" fmla="*/ 0 h 661987"/>
              <a:gd name="connsiteX2" fmla="*/ 216693 w 447675"/>
              <a:gd name="connsiteY2" fmla="*/ 371476 h 661987"/>
              <a:gd name="connsiteX3" fmla="*/ 447675 w 447675"/>
              <a:gd name="connsiteY3" fmla="*/ 661987 h 661987"/>
              <a:gd name="connsiteX4" fmla="*/ 0 w 447675"/>
              <a:gd name="connsiteY4" fmla="*/ 661987 h 661987"/>
              <a:gd name="connsiteX0" fmla="*/ 0 w 447675"/>
              <a:gd name="connsiteY0" fmla="*/ 661987 h 661987"/>
              <a:gd name="connsiteX1" fmla="*/ 0 w 447675"/>
              <a:gd name="connsiteY1" fmla="*/ 0 h 661987"/>
              <a:gd name="connsiteX2" fmla="*/ 216693 w 447675"/>
              <a:gd name="connsiteY2" fmla="*/ 371476 h 661987"/>
              <a:gd name="connsiteX3" fmla="*/ 447675 w 447675"/>
              <a:gd name="connsiteY3" fmla="*/ 661987 h 661987"/>
              <a:gd name="connsiteX4" fmla="*/ 0 w 447675"/>
              <a:gd name="connsiteY4" fmla="*/ 661987 h 661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661987">
                <a:moveTo>
                  <a:pt x="0" y="661987"/>
                </a:moveTo>
                <a:lnTo>
                  <a:pt x="0" y="0"/>
                </a:lnTo>
                <a:cubicBezTo>
                  <a:pt x="70643" y="138906"/>
                  <a:pt x="138906" y="256382"/>
                  <a:pt x="216693" y="371476"/>
                </a:cubicBezTo>
                <a:cubicBezTo>
                  <a:pt x="293687" y="468313"/>
                  <a:pt x="365918" y="569913"/>
                  <a:pt x="447675" y="661987"/>
                </a:cubicBezTo>
                <a:lnTo>
                  <a:pt x="0" y="661987"/>
                </a:lnTo>
                <a:close/>
              </a:path>
            </a:pathLst>
          </a:cu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3" name="Ondertitel 2"/>
          <p:cNvSpPr>
            <a:spLocks noGrp="1"/>
          </p:cNvSpPr>
          <p:nvPr>
            <p:ph type="subTitle" idx="1" hasCustomPrompt="1"/>
          </p:nvPr>
        </p:nvSpPr>
        <p:spPr>
          <a:xfrm>
            <a:off x="575734" y="3179817"/>
            <a:ext cx="11040533" cy="338554"/>
          </a:xfrm>
        </p:spPr>
        <p:txBody>
          <a:bodyPr wrap="square" lIns="0" tIns="0" rIns="0" bIns="0" anchor="t" anchorCtr="0">
            <a:spAutoFit/>
          </a:bodyPr>
          <a:lstStyle>
            <a:lvl1pPr marL="0" indent="0" algn="ctr">
              <a:lnSpc>
                <a:spcPct val="100000"/>
              </a:lnSpc>
              <a:buNone/>
              <a:defRPr sz="2200" i="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Presentatie subtitel</a:t>
            </a:r>
          </a:p>
        </p:txBody>
      </p:sp>
      <p:sp>
        <p:nvSpPr>
          <p:cNvPr id="2" name="Titel 1"/>
          <p:cNvSpPr>
            <a:spLocks noGrp="1"/>
          </p:cNvSpPr>
          <p:nvPr>
            <p:ph type="ctrTitle" hasCustomPrompt="1"/>
          </p:nvPr>
        </p:nvSpPr>
        <p:spPr>
          <a:xfrm>
            <a:off x="575734" y="2526602"/>
            <a:ext cx="11040533" cy="553998"/>
          </a:xfrm>
          <a:noFill/>
        </p:spPr>
        <p:txBody>
          <a:bodyPr wrap="square" lIns="0" tIns="0" rIns="0" bIns="0" anchor="b" anchorCtr="0">
            <a:spAutoFit/>
          </a:bodyPr>
          <a:lstStyle>
            <a:lvl1pPr algn="ctr">
              <a:defRPr sz="4000" b="1">
                <a:solidFill>
                  <a:schemeClr val="tx1"/>
                </a:solidFill>
              </a:defRPr>
            </a:lvl1pPr>
          </a:lstStyle>
          <a:p>
            <a:r>
              <a:rPr lang="nl-NL"/>
              <a:t>Presentatietitel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3712" y="5811440"/>
            <a:ext cx="1932555" cy="694543"/>
          </a:xfrm>
          <a:prstGeom prst="rect">
            <a:avLst/>
          </a:prstGeom>
        </p:spPr>
      </p:pic>
    </p:spTree>
    <p:extLst>
      <p:ext uri="{BB962C8B-B14F-4D97-AF65-F5344CB8AC3E}">
        <p14:creationId xmlns:p14="http://schemas.microsoft.com/office/powerpoint/2010/main" val="2722037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960476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 white empty ">
  <p:cSld name="Content slide white empty ">
    <p:spTree>
      <p:nvGrpSpPr>
        <p:cNvPr id="1" name="Shape 96"/>
        <p:cNvGrpSpPr/>
        <p:nvPr/>
      </p:nvGrpSpPr>
      <p:grpSpPr>
        <a:xfrm>
          <a:off x="0" y="0"/>
          <a:ext cx="0" cy="0"/>
          <a:chOff x="0" y="0"/>
          <a:chExt cx="0" cy="0"/>
        </a:xfrm>
      </p:grpSpPr>
      <p:pic>
        <p:nvPicPr>
          <p:cNvPr id="97" name="Google Shape;97;g33366668c6f_0_150"/>
          <p:cNvPicPr preferRelativeResize="0"/>
          <p:nvPr/>
        </p:nvPicPr>
        <p:blipFill>
          <a:blip r:embed="rId2">
            <a:alphaModFix/>
          </a:blip>
          <a:stretch>
            <a:fillRect/>
          </a:stretch>
        </p:blipFill>
        <p:spPr>
          <a:xfrm>
            <a:off x="659700" y="406102"/>
            <a:ext cx="841865" cy="841865"/>
          </a:xfrm>
          <a:prstGeom prst="rect">
            <a:avLst/>
          </a:prstGeom>
          <a:noFill/>
          <a:ln>
            <a:noFill/>
          </a:ln>
        </p:spPr>
      </p:pic>
      <p:sp>
        <p:nvSpPr>
          <p:cNvPr id="98" name="Google Shape;98;g33366668c6f_0_150"/>
          <p:cNvSpPr txBox="1">
            <a:spLocks noGrp="1"/>
          </p:cNvSpPr>
          <p:nvPr>
            <p:ph type="ctrTitle"/>
          </p:nvPr>
        </p:nvSpPr>
        <p:spPr>
          <a:xfrm>
            <a:off x="614600" y="1247967"/>
            <a:ext cx="6044800" cy="1244800"/>
          </a:xfrm>
          <a:prstGeom prst="rect">
            <a:avLst/>
          </a:prstGeom>
        </p:spPr>
        <p:txBody>
          <a:bodyPr spcFirstLastPara="1" wrap="square" lIns="91425" tIns="45700" rIns="91425" bIns="45700" anchor="ctr" anchorCtr="0">
            <a:normAutofit/>
          </a:bodyPr>
          <a:lstStyle>
            <a:lvl1pPr lvl="0">
              <a:spcBef>
                <a:spcPts val="0"/>
              </a:spcBef>
              <a:spcAft>
                <a:spcPts val="0"/>
              </a:spcAft>
              <a:buSzPts val="3800"/>
              <a:buNone/>
              <a:defRPr sz="2533"/>
            </a:lvl1pPr>
            <a:lvl2pPr lvl="1">
              <a:spcBef>
                <a:spcPts val="0"/>
              </a:spcBef>
              <a:spcAft>
                <a:spcPts val="0"/>
              </a:spcAft>
              <a:buClr>
                <a:srgbClr val="0037E8"/>
              </a:buClr>
              <a:buSzPts val="8200"/>
              <a:buNone/>
              <a:defRPr sz="5467">
                <a:solidFill>
                  <a:srgbClr val="0037E8"/>
                </a:solidFill>
              </a:defRPr>
            </a:lvl2pPr>
            <a:lvl3pPr lvl="2">
              <a:spcBef>
                <a:spcPts val="0"/>
              </a:spcBef>
              <a:spcAft>
                <a:spcPts val="0"/>
              </a:spcAft>
              <a:buClr>
                <a:srgbClr val="0037E8"/>
              </a:buClr>
              <a:buSzPts val="8200"/>
              <a:buNone/>
              <a:defRPr sz="5467">
                <a:solidFill>
                  <a:srgbClr val="0037E8"/>
                </a:solidFill>
              </a:defRPr>
            </a:lvl3pPr>
            <a:lvl4pPr lvl="3">
              <a:spcBef>
                <a:spcPts val="0"/>
              </a:spcBef>
              <a:spcAft>
                <a:spcPts val="0"/>
              </a:spcAft>
              <a:buClr>
                <a:srgbClr val="0037E8"/>
              </a:buClr>
              <a:buSzPts val="8200"/>
              <a:buNone/>
              <a:defRPr sz="5467">
                <a:solidFill>
                  <a:srgbClr val="0037E8"/>
                </a:solidFill>
              </a:defRPr>
            </a:lvl4pPr>
            <a:lvl5pPr lvl="4">
              <a:spcBef>
                <a:spcPts val="0"/>
              </a:spcBef>
              <a:spcAft>
                <a:spcPts val="0"/>
              </a:spcAft>
              <a:buClr>
                <a:srgbClr val="0037E8"/>
              </a:buClr>
              <a:buSzPts val="8200"/>
              <a:buNone/>
              <a:defRPr sz="5467">
                <a:solidFill>
                  <a:srgbClr val="0037E8"/>
                </a:solidFill>
              </a:defRPr>
            </a:lvl5pPr>
            <a:lvl6pPr lvl="5">
              <a:spcBef>
                <a:spcPts val="0"/>
              </a:spcBef>
              <a:spcAft>
                <a:spcPts val="0"/>
              </a:spcAft>
              <a:buClr>
                <a:srgbClr val="0037E8"/>
              </a:buClr>
              <a:buSzPts val="8200"/>
              <a:buNone/>
              <a:defRPr sz="5467">
                <a:solidFill>
                  <a:srgbClr val="0037E8"/>
                </a:solidFill>
              </a:defRPr>
            </a:lvl6pPr>
            <a:lvl7pPr lvl="6">
              <a:spcBef>
                <a:spcPts val="0"/>
              </a:spcBef>
              <a:spcAft>
                <a:spcPts val="0"/>
              </a:spcAft>
              <a:buClr>
                <a:srgbClr val="0037E8"/>
              </a:buClr>
              <a:buSzPts val="8200"/>
              <a:buNone/>
              <a:defRPr sz="5467">
                <a:solidFill>
                  <a:srgbClr val="0037E8"/>
                </a:solidFill>
              </a:defRPr>
            </a:lvl7pPr>
            <a:lvl8pPr lvl="7">
              <a:spcBef>
                <a:spcPts val="0"/>
              </a:spcBef>
              <a:spcAft>
                <a:spcPts val="0"/>
              </a:spcAft>
              <a:buClr>
                <a:srgbClr val="0037E8"/>
              </a:buClr>
              <a:buSzPts val="8200"/>
              <a:buNone/>
              <a:defRPr sz="5467">
                <a:solidFill>
                  <a:srgbClr val="0037E8"/>
                </a:solidFill>
              </a:defRPr>
            </a:lvl8pPr>
            <a:lvl9pPr lvl="8">
              <a:spcBef>
                <a:spcPts val="0"/>
              </a:spcBef>
              <a:spcAft>
                <a:spcPts val="0"/>
              </a:spcAft>
              <a:buClr>
                <a:srgbClr val="0037E8"/>
              </a:buClr>
              <a:buSzPts val="8200"/>
              <a:buNone/>
              <a:defRPr sz="5467">
                <a:solidFill>
                  <a:srgbClr val="0037E8"/>
                </a:solidFill>
              </a:defRPr>
            </a:lvl9pPr>
          </a:lstStyle>
          <a:p>
            <a:endParaRPr/>
          </a:p>
        </p:txBody>
      </p:sp>
    </p:spTree>
    <p:extLst>
      <p:ext uri="{BB962C8B-B14F-4D97-AF65-F5344CB8AC3E}">
        <p14:creationId xmlns:p14="http://schemas.microsoft.com/office/powerpoint/2010/main" val="3762833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575733" y="365126"/>
            <a:ext cx="11040535" cy="443198"/>
          </a:xfrm>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ext Placeholder 4"/>
          <p:cNvSpPr>
            <a:spLocks noGrp="1"/>
          </p:cNvSpPr>
          <p:nvPr>
            <p:ph type="body" sz="quarter" idx="10" hasCustomPrompt="1"/>
          </p:nvPr>
        </p:nvSpPr>
        <p:spPr>
          <a:xfrm>
            <a:off x="575732" y="885145"/>
            <a:ext cx="11040000" cy="392112"/>
          </a:xfrm>
        </p:spPr>
        <p:txBody>
          <a:bodyPr>
            <a:normAutofit/>
          </a:bodyPr>
          <a:lstStyle>
            <a:lvl1pPr marL="0" indent="0">
              <a:buFont typeface="Arial" panose="020B0604020202020204" pitchFamily="34" charset="0"/>
              <a:buNone/>
              <a:defRPr sz="2000" i="1">
                <a:solidFill>
                  <a:schemeClr val="tx2"/>
                </a:solidFill>
              </a:defRPr>
            </a:lvl1pPr>
          </a:lstStyle>
          <a:p>
            <a:pPr lvl="0"/>
            <a:r>
              <a:rPr lang="nl-NL"/>
              <a:t>Subtitel</a:t>
            </a:r>
          </a:p>
        </p:txBody>
      </p:sp>
      <p:sp>
        <p:nvSpPr>
          <p:cNvPr id="7" name="Footer Placeholder 6"/>
          <p:cNvSpPr>
            <a:spLocks noGrp="1"/>
          </p:cNvSpPr>
          <p:nvPr>
            <p:ph type="ftr" sz="quarter" idx="11"/>
          </p:nvPr>
        </p:nvSpPr>
        <p:spPr>
          <a:xfrm>
            <a:off x="1388642" y="6371816"/>
            <a:ext cx="5757225" cy="138499"/>
          </a:xfrm>
        </p:spPr>
        <p:txBody>
          <a:bodyPr/>
          <a:lstStyle/>
          <a:p>
            <a:endParaRPr lang="nl-NL"/>
          </a:p>
        </p:txBody>
      </p:sp>
      <p:sp>
        <p:nvSpPr>
          <p:cNvPr id="8" name="Slide Number Placeholder 7"/>
          <p:cNvSpPr>
            <a:spLocks noGrp="1"/>
          </p:cNvSpPr>
          <p:nvPr>
            <p:ph type="sldNum" sz="quarter" idx="12"/>
          </p:nvPr>
        </p:nvSpPr>
        <p:spPr/>
        <p:txBody>
          <a:bodyPr/>
          <a:lstStyle/>
          <a:p>
            <a:fld id="{312FD3F2-2B1B-4E95-8F0B-9B39090626D2}" type="slidenum">
              <a:rPr lang="nl-NL" smtClean="0"/>
              <a:pPr/>
              <a:t>‹nr.›</a:t>
            </a:fld>
            <a:endParaRPr lang="nl-NL"/>
          </a:p>
        </p:txBody>
      </p:sp>
    </p:spTree>
    <p:extLst>
      <p:ext uri="{BB962C8B-B14F-4D97-AF65-F5344CB8AC3E}">
        <p14:creationId xmlns:p14="http://schemas.microsoft.com/office/powerpoint/2010/main" val="278771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575734" y="1484314"/>
            <a:ext cx="5183717" cy="4573586"/>
          </a:xfrm>
        </p:spPr>
        <p:txBody>
          <a:bodyPr>
            <a:normAutofit/>
          </a:bodyPr>
          <a:lstStyle>
            <a:lvl1pPr>
              <a:defRPr sz="1400"/>
            </a:lvl1pPr>
            <a:lvl2pPr>
              <a:defRPr sz="1400"/>
            </a:lvl2pPr>
            <a:lvl3pPr>
              <a:defRPr sz="1400"/>
            </a:lvl3pPr>
            <a:lvl4pPr>
              <a:defRPr sz="1400"/>
            </a:lvl4pPr>
            <a:lvl5pP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434667" y="1484314"/>
            <a:ext cx="5181600" cy="4573586"/>
          </a:xfrm>
        </p:spPr>
        <p:txBody>
          <a:bodyPr>
            <a:normAutofit/>
          </a:bodyPr>
          <a:lstStyle>
            <a:lvl1pPr>
              <a:defRPr sz="1400"/>
            </a:lvl1pPr>
            <a:lvl2pPr>
              <a:defRPr sz="1400"/>
            </a:lvl2pPr>
            <a:lvl3pPr>
              <a:defRPr sz="1400"/>
            </a:lvl3pPr>
            <a:lvl4pPr>
              <a:defRPr sz="1400"/>
            </a:lvl4pPr>
            <a:lvl5pP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Footer Placeholder 4"/>
          <p:cNvSpPr>
            <a:spLocks noGrp="1"/>
          </p:cNvSpPr>
          <p:nvPr>
            <p:ph type="ftr" sz="quarter" idx="10"/>
          </p:nvPr>
        </p:nvSpPr>
        <p:spPr>
          <a:xfrm>
            <a:off x="1388642" y="6371816"/>
            <a:ext cx="5757225" cy="138499"/>
          </a:xfrm>
        </p:spPr>
        <p:txBody>
          <a:bodyPr/>
          <a:lstStyle/>
          <a:p>
            <a:endParaRPr lang="nl-NL"/>
          </a:p>
        </p:txBody>
      </p:sp>
      <p:sp>
        <p:nvSpPr>
          <p:cNvPr id="6" name="Slide Number Placeholder 5"/>
          <p:cNvSpPr>
            <a:spLocks noGrp="1"/>
          </p:cNvSpPr>
          <p:nvPr>
            <p:ph type="sldNum" sz="quarter" idx="11"/>
          </p:nvPr>
        </p:nvSpPr>
        <p:spPr/>
        <p:txBody>
          <a:bodyPr/>
          <a:lstStyle/>
          <a:p>
            <a:fld id="{312FD3F2-2B1B-4E95-8F0B-9B39090626D2}" type="slidenum">
              <a:rPr lang="nl-NL" smtClean="0"/>
              <a:pPr/>
              <a:t>‹nr.›</a:t>
            </a:fld>
            <a:endParaRPr lang="nl-NL"/>
          </a:p>
        </p:txBody>
      </p:sp>
      <p:sp>
        <p:nvSpPr>
          <p:cNvPr id="10" name="Text Placeholder 4"/>
          <p:cNvSpPr>
            <a:spLocks noGrp="1"/>
          </p:cNvSpPr>
          <p:nvPr>
            <p:ph type="body" sz="quarter" idx="12" hasCustomPrompt="1"/>
          </p:nvPr>
        </p:nvSpPr>
        <p:spPr>
          <a:xfrm>
            <a:off x="575732" y="885145"/>
            <a:ext cx="11040000" cy="392112"/>
          </a:xfrm>
        </p:spPr>
        <p:txBody>
          <a:bodyPr>
            <a:normAutofit/>
          </a:bodyPr>
          <a:lstStyle>
            <a:lvl1pPr marL="0" indent="0">
              <a:buFont typeface="Arial" panose="020B0604020202020204" pitchFamily="34" charset="0"/>
              <a:buNone/>
              <a:defRPr sz="2000" i="1">
                <a:solidFill>
                  <a:schemeClr val="tx2"/>
                </a:solidFill>
              </a:defRPr>
            </a:lvl1pPr>
          </a:lstStyle>
          <a:p>
            <a:pPr lvl="0"/>
            <a:r>
              <a:rPr lang="nl-NL"/>
              <a:t>Subtitel</a:t>
            </a:r>
          </a:p>
        </p:txBody>
      </p:sp>
    </p:spTree>
    <p:extLst>
      <p:ext uri="{BB962C8B-B14F-4D97-AF65-F5344CB8AC3E}">
        <p14:creationId xmlns:p14="http://schemas.microsoft.com/office/powerpoint/2010/main" val="4095472357"/>
      </p:ext>
    </p:extLst>
  </p:cSld>
  <p:clrMapOvr>
    <a:masterClrMapping/>
  </p:clrMapOvr>
  <p:extLst>
    <p:ext uri="{DCECCB84-F9BA-43D5-87BE-67443E8EF086}">
      <p15:sldGuideLst xmlns:p15="http://schemas.microsoft.com/office/powerpoint/2012/main">
        <p15:guide id="1" pos="3628" userDrawn="1">
          <p15:clr>
            <a:srgbClr val="FBAE40"/>
          </p15:clr>
        </p15:guide>
        <p15:guide id="2" pos="405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kst en Foto">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6434667" y="0"/>
            <a:ext cx="5757333" cy="6858000"/>
          </a:xfrm>
          <a:solidFill>
            <a:schemeClr val="bg2"/>
          </a:solidFill>
        </p:spPr>
        <p:txBody>
          <a:bodyPr anchor="ctr" anchorCtr="0"/>
          <a:lstStyle>
            <a:lvl1pPr marL="0" indent="0" algn="ctr">
              <a:buFont typeface="Arial" panose="020B0604020202020204" pitchFamily="34" charset="0"/>
              <a:buNone/>
              <a:defRPr/>
            </a:lvl1pPr>
          </a:lstStyle>
          <a:p>
            <a:r>
              <a:rPr lang="nl-NL"/>
              <a:t>Klik op het icoon om afbeelding in te voegen</a:t>
            </a:r>
          </a:p>
        </p:txBody>
      </p:sp>
      <p:sp>
        <p:nvSpPr>
          <p:cNvPr id="2" name="Titel 1"/>
          <p:cNvSpPr>
            <a:spLocks noGrp="1"/>
          </p:cNvSpPr>
          <p:nvPr>
            <p:ph type="title"/>
          </p:nvPr>
        </p:nvSpPr>
        <p:spPr>
          <a:xfrm>
            <a:off x="575733" y="365127"/>
            <a:ext cx="5181600" cy="443198"/>
          </a:xfrm>
        </p:spPr>
        <p:txBody>
          <a:bodyPr/>
          <a:lstStyle/>
          <a:p>
            <a:r>
              <a:rPr lang="nl-NL"/>
              <a:t>Klik om stijl te bewerken</a:t>
            </a:r>
          </a:p>
        </p:txBody>
      </p:sp>
      <p:sp>
        <p:nvSpPr>
          <p:cNvPr id="3" name="Tijdelijke aanduiding voor inhoud 2"/>
          <p:cNvSpPr>
            <a:spLocks noGrp="1"/>
          </p:cNvSpPr>
          <p:nvPr>
            <p:ph sz="half" idx="1"/>
          </p:nvPr>
        </p:nvSpPr>
        <p:spPr>
          <a:xfrm>
            <a:off x="575733" y="1484314"/>
            <a:ext cx="5181600" cy="4573586"/>
          </a:xfrm>
        </p:spPr>
        <p:txBody>
          <a:bodyPr>
            <a:normAutofit/>
          </a:bodyPr>
          <a:lstStyle>
            <a:lvl1pPr>
              <a:defRPr sz="1400"/>
            </a:lvl1pPr>
            <a:lvl2pPr>
              <a:defRPr sz="1400"/>
            </a:lvl2pPr>
            <a:lvl3pPr>
              <a:defRPr sz="1400"/>
            </a:lvl3pPr>
            <a:lvl4pPr>
              <a:defRPr sz="1400"/>
            </a:lvl4pPr>
            <a:lvl5pP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Footer Placeholder 9"/>
          <p:cNvSpPr>
            <a:spLocks noGrp="1"/>
          </p:cNvSpPr>
          <p:nvPr>
            <p:ph type="ftr" sz="quarter" idx="14"/>
          </p:nvPr>
        </p:nvSpPr>
        <p:spPr>
          <a:xfrm>
            <a:off x="1174751" y="6371815"/>
            <a:ext cx="4584700" cy="138499"/>
          </a:xfrm>
        </p:spPr>
        <p:txBody>
          <a:bodyPr/>
          <a:lstStyle/>
          <a:p>
            <a:endParaRPr lang="nl-NL"/>
          </a:p>
        </p:txBody>
      </p:sp>
      <p:sp>
        <p:nvSpPr>
          <p:cNvPr id="6" name="Slide Number Placeholder 5"/>
          <p:cNvSpPr>
            <a:spLocks noGrp="1"/>
          </p:cNvSpPr>
          <p:nvPr>
            <p:ph type="sldNum" sz="quarter" idx="11"/>
          </p:nvPr>
        </p:nvSpPr>
        <p:spPr>
          <a:xfrm>
            <a:off x="575732" y="6371815"/>
            <a:ext cx="340301" cy="138499"/>
          </a:xfrm>
        </p:spPr>
        <p:txBody>
          <a:bodyPr/>
          <a:lstStyle/>
          <a:p>
            <a:fld id="{312FD3F2-2B1B-4E95-8F0B-9B39090626D2}" type="slidenum">
              <a:rPr lang="nl-NL" smtClean="0"/>
              <a:pPr/>
              <a:t>‹nr.›</a:t>
            </a:fld>
            <a:endParaRPr lang="nl-NL"/>
          </a:p>
        </p:txBody>
      </p:sp>
    </p:spTree>
    <p:extLst>
      <p:ext uri="{BB962C8B-B14F-4D97-AF65-F5344CB8AC3E}">
        <p14:creationId xmlns:p14="http://schemas.microsoft.com/office/powerpoint/2010/main" val="3406422451"/>
      </p:ext>
    </p:extLst>
  </p:cSld>
  <p:clrMapOvr>
    <a:masterClrMapping/>
  </p:clrMapOvr>
  <p:extLst>
    <p:ext uri="{DCECCB84-F9BA-43D5-87BE-67443E8EF086}">
      <p15:sldGuideLst xmlns:p15="http://schemas.microsoft.com/office/powerpoint/2012/main">
        <p15:guide id="1" pos="3628" userDrawn="1">
          <p15:clr>
            <a:srgbClr val="FBAE40"/>
          </p15:clr>
        </p15:guide>
        <p15:guide id="2" pos="40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4" name="Tijdelijke aanduiding voor voettekst 3"/>
          <p:cNvSpPr>
            <a:spLocks noGrp="1"/>
          </p:cNvSpPr>
          <p:nvPr>
            <p:ph type="ftr" sz="quarter" idx="11"/>
          </p:nvPr>
        </p:nvSpPr>
        <p:spPr>
          <a:xfrm>
            <a:off x="1388642" y="6371816"/>
            <a:ext cx="5757225" cy="138499"/>
          </a:xfrm>
        </p:spPr>
        <p:txBody>
          <a:bodyPr/>
          <a:lstStyle/>
          <a:p>
            <a:endParaRPr lang="nl-NL"/>
          </a:p>
        </p:txBody>
      </p:sp>
      <p:sp>
        <p:nvSpPr>
          <p:cNvPr id="5" name="Tijdelijke aanduiding voor dianummer 4"/>
          <p:cNvSpPr>
            <a:spLocks noGrp="1"/>
          </p:cNvSpPr>
          <p:nvPr>
            <p:ph type="sldNum" sz="quarter" idx="12"/>
          </p:nvPr>
        </p:nvSpPr>
        <p:spPr/>
        <p:txBody>
          <a:bodyPr/>
          <a:lstStyle/>
          <a:p>
            <a:fld id="{312FD3F2-2B1B-4E95-8F0B-9B39090626D2}" type="slidenum">
              <a:rPr lang="nl-NL" smtClean="0"/>
              <a:t>‹nr.›</a:t>
            </a:fld>
            <a:endParaRPr lang="nl-NL"/>
          </a:p>
        </p:txBody>
      </p:sp>
      <p:sp>
        <p:nvSpPr>
          <p:cNvPr id="6" name="Text Placeholder 4"/>
          <p:cNvSpPr>
            <a:spLocks noGrp="1"/>
          </p:cNvSpPr>
          <p:nvPr>
            <p:ph type="body" sz="quarter" idx="10" hasCustomPrompt="1"/>
          </p:nvPr>
        </p:nvSpPr>
        <p:spPr>
          <a:xfrm>
            <a:off x="575732" y="885145"/>
            <a:ext cx="11040000" cy="392112"/>
          </a:xfrm>
        </p:spPr>
        <p:txBody>
          <a:bodyPr>
            <a:normAutofit/>
          </a:bodyPr>
          <a:lstStyle>
            <a:lvl1pPr marL="0" indent="0">
              <a:buFont typeface="Arial" panose="020B0604020202020204" pitchFamily="34" charset="0"/>
              <a:buNone/>
              <a:defRPr sz="2000" i="1">
                <a:solidFill>
                  <a:schemeClr val="tx2"/>
                </a:solidFill>
              </a:defRPr>
            </a:lvl1pPr>
          </a:lstStyle>
          <a:p>
            <a:pPr lvl="0"/>
            <a:r>
              <a:rPr lang="nl-NL"/>
              <a:t>Subtitel</a:t>
            </a:r>
          </a:p>
        </p:txBody>
      </p:sp>
    </p:spTree>
    <p:extLst>
      <p:ext uri="{BB962C8B-B14F-4D97-AF65-F5344CB8AC3E}">
        <p14:creationId xmlns:p14="http://schemas.microsoft.com/office/powerpoint/2010/main" val="1652070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388642" y="6371816"/>
            <a:ext cx="5757225" cy="138499"/>
          </a:xfrm>
        </p:spPr>
        <p:txBody>
          <a:bodyPr/>
          <a:lstStyle/>
          <a:p>
            <a:endParaRPr lang="nl-NL"/>
          </a:p>
        </p:txBody>
      </p:sp>
      <p:sp>
        <p:nvSpPr>
          <p:cNvPr id="5" name="Slide Number Placeholder 4"/>
          <p:cNvSpPr>
            <a:spLocks noGrp="1"/>
          </p:cNvSpPr>
          <p:nvPr>
            <p:ph type="sldNum" sz="quarter" idx="11"/>
          </p:nvPr>
        </p:nvSpPr>
        <p:spPr/>
        <p:txBody>
          <a:bodyPr/>
          <a:lstStyle/>
          <a:p>
            <a:fld id="{312FD3F2-2B1B-4E95-8F0B-9B39090626D2}" type="slidenum">
              <a:rPr lang="nl-NL" smtClean="0"/>
              <a:pPr/>
              <a:t>‹nr.›</a:t>
            </a:fld>
            <a:endParaRPr lang="nl-NL"/>
          </a:p>
        </p:txBody>
      </p:sp>
    </p:spTree>
    <p:extLst>
      <p:ext uri="{BB962C8B-B14F-4D97-AF65-F5344CB8AC3E}">
        <p14:creationId xmlns:p14="http://schemas.microsoft.com/office/powerpoint/2010/main" val="870066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itleg PPT sjabloon">
    <p:spTree>
      <p:nvGrpSpPr>
        <p:cNvPr id="1" name=""/>
        <p:cNvGrpSpPr/>
        <p:nvPr/>
      </p:nvGrpSpPr>
      <p:grpSpPr>
        <a:xfrm>
          <a:off x="0" y="0"/>
          <a:ext cx="0" cy="0"/>
          <a:chOff x="0" y="0"/>
          <a:chExt cx="0" cy="0"/>
        </a:xfrm>
      </p:grpSpPr>
      <p:grpSp>
        <p:nvGrpSpPr>
          <p:cNvPr id="3" name="Group 2"/>
          <p:cNvGrpSpPr/>
          <p:nvPr userDrawn="1"/>
        </p:nvGrpSpPr>
        <p:grpSpPr>
          <a:xfrm>
            <a:off x="548217" y="2316386"/>
            <a:ext cx="2424000" cy="2414690"/>
            <a:chOff x="411163" y="2316386"/>
            <a:chExt cx="1818000" cy="2414690"/>
          </a:xfrm>
        </p:grpSpPr>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b="83730"/>
            <a:stretch/>
          </p:blipFill>
          <p:spPr>
            <a:xfrm>
              <a:off x="411163" y="2316386"/>
              <a:ext cx="1817685" cy="395064"/>
            </a:xfrm>
            <a:prstGeom prst="rect">
              <a:avLst/>
            </a:prstGeom>
            <a:noFill/>
            <a:ln>
              <a:noFill/>
            </a:ln>
            <a:effectLst>
              <a:outerShdw blurRad="50800" dist="38100" dir="2700000" algn="tl" rotWithShape="0">
                <a:prstClr val="black">
                  <a:alpha val="20000"/>
                </a:prstClr>
              </a:outerShdw>
            </a:effectLst>
          </p:spPr>
        </p:pic>
        <p:pic>
          <p:nvPicPr>
            <p:cNvPr id="1028" name="Picture 4" descr="Afbeelding van PowerPoint-lint"/>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3273" b="19684"/>
            <a:stretch/>
          </p:blipFill>
          <p:spPr bwMode="auto">
            <a:xfrm>
              <a:off x="411163" y="2325702"/>
              <a:ext cx="947476" cy="38654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411163" y="2714333"/>
              <a:ext cx="1818000" cy="2016743"/>
            </a:xfrm>
            <a:prstGeom prst="rect">
              <a:avLst/>
            </a:prstGeom>
            <a:noFill/>
            <a:ln>
              <a:noFill/>
            </a:ln>
            <a:effectLst>
              <a:outerShdw blurRad="50800" dist="38100" dir="2700000" algn="tl" rotWithShape="0">
                <a:prstClr val="black">
                  <a:alpha val="20000"/>
                </a:prstClr>
              </a:outerShdw>
            </a:effectLst>
          </p:spPr>
        </p:pic>
      </p:grpSp>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7556034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7" imgW="338" imgH="337" progId="TCLayout.ActiveDocument.1">
                  <p:embed/>
                </p:oleObj>
              </mc:Choice>
              <mc:Fallback>
                <p:oleObj name="think-cell Slide" r:id="rId7" imgW="338" imgH="337" progId="TCLayout.ActiveDocument.1">
                  <p:embed/>
                  <p:pic>
                    <p:nvPicPr>
                      <p:cNvPr id="2" name="Object 1" hidden="1"/>
                      <p:cNvPicPr/>
                      <p:nvPr/>
                    </p:nvPicPr>
                    <p:blipFill>
                      <a:blip r:embed="rId8"/>
                      <a:stretch>
                        <a:fillRect/>
                      </a:stretch>
                    </p:blipFill>
                    <p:spPr>
                      <a:xfrm>
                        <a:off x="2118" y="1589"/>
                        <a:ext cx="2116" cy="1587"/>
                      </a:xfrm>
                      <a:prstGeom prst="rect">
                        <a:avLst/>
                      </a:prstGeom>
                    </p:spPr>
                  </p:pic>
                </p:oleObj>
              </mc:Fallback>
            </mc:AlternateContent>
          </a:graphicData>
        </a:graphic>
      </p:graphicFrame>
      <p:pic>
        <p:nvPicPr>
          <p:cNvPr id="17" name="Picture 2" descr="Klik met de rechtermuisknop op de afbeelding en kies Bijsnijden"/>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9544684" y="3909527"/>
            <a:ext cx="2071581" cy="2148372"/>
          </a:xfrm>
          <a:prstGeom prst="rect">
            <a:avLst/>
          </a:prstGeom>
          <a:noFill/>
          <a:ln>
            <a:noFill/>
          </a:ln>
          <a:effectLst>
            <a:outerShdw blurRad="50800" dist="381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6" name="Content Placeholder 3"/>
          <p:cNvSpPr txBox="1">
            <a:spLocks/>
          </p:cNvSpPr>
          <p:nvPr userDrawn="1"/>
        </p:nvSpPr>
        <p:spPr>
          <a:xfrm>
            <a:off x="548218" y="1484314"/>
            <a:ext cx="5796599" cy="337400"/>
          </a:xfrm>
          <a:prstGeom prst="rect">
            <a:avLst/>
          </a:prstGeom>
        </p:spPr>
        <p:txBody>
          <a:bodyPr wrap="square" lIns="0" tIns="0" rIns="0" bIns="0">
            <a:spAutoFit/>
          </a:bodyPr>
          <a:lstStyle>
            <a:lvl1pPr marL="269875" indent="-269875" algn="l" defTabSz="914400" rtl="0" eaLnBrk="1" latinLnBrk="0" hangingPunct="1">
              <a:lnSpc>
                <a:spcPct val="120000"/>
              </a:lnSpc>
              <a:spcBef>
                <a:spcPts val="0"/>
              </a:spcBef>
              <a:buSzPct val="80000"/>
              <a:buFontTx/>
              <a:buBlip>
                <a:blip r:embed="rId10"/>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3000"/>
              </a:lnSpc>
              <a:buFontTx/>
              <a:buNone/>
            </a:pPr>
            <a:r>
              <a:rPr lang="nl-NL" sz="1000" noProof="0">
                <a:solidFill>
                  <a:schemeClr val="tx1"/>
                </a:solidFill>
              </a:rPr>
              <a:t>Wanneer een </a:t>
            </a:r>
            <a:r>
              <a:rPr lang="nl-NL" sz="1000" b="1" noProof="0">
                <a:solidFill>
                  <a:schemeClr val="tx1"/>
                </a:solidFill>
              </a:rPr>
              <a:t>nieuwe presentatie </a:t>
            </a:r>
            <a:r>
              <a:rPr lang="nl-NL" sz="1000" b="0" noProof="0">
                <a:solidFill>
                  <a:schemeClr val="tx1"/>
                </a:solidFill>
              </a:rPr>
              <a:t>wordt</a:t>
            </a:r>
            <a:r>
              <a:rPr lang="nl-NL" sz="1000" b="1" noProof="0">
                <a:solidFill>
                  <a:schemeClr val="tx1"/>
                </a:solidFill>
              </a:rPr>
              <a:t> </a:t>
            </a:r>
            <a:r>
              <a:rPr lang="nl-NL" sz="1000" b="0" noProof="0">
                <a:solidFill>
                  <a:schemeClr val="tx1"/>
                </a:solidFill>
              </a:rPr>
              <a:t>ge</a:t>
            </a:r>
            <a:r>
              <a:rPr lang="nl-NL" sz="1000" noProof="0">
                <a:solidFill>
                  <a:schemeClr val="tx1"/>
                </a:solidFill>
              </a:rPr>
              <a:t>start, staan hierin een aantal basisdia’s. Deze kun je naar eigen inzicht vervangen en verwijderen. En je kunt meerdere dia’s toevoegen.</a:t>
            </a:r>
          </a:p>
        </p:txBody>
      </p:sp>
      <p:sp>
        <p:nvSpPr>
          <p:cNvPr id="7" name="Content Placeholder 4"/>
          <p:cNvSpPr txBox="1">
            <a:spLocks/>
          </p:cNvSpPr>
          <p:nvPr userDrawn="1"/>
        </p:nvSpPr>
        <p:spPr>
          <a:xfrm>
            <a:off x="6954415" y="1484314"/>
            <a:ext cx="3259496" cy="337400"/>
          </a:xfrm>
          <a:prstGeom prst="rect">
            <a:avLst/>
          </a:prstGeom>
        </p:spPr>
        <p:txBody>
          <a:bodyPr wrap="square" lIns="0" tIns="0" rIns="0" bIns="0">
            <a:spAutoFit/>
          </a:bodyPr>
          <a:lstStyle>
            <a:lvl1pPr marL="269875" indent="-269875" algn="l" defTabSz="914400" rtl="0" eaLnBrk="1" latinLnBrk="0" hangingPunct="1">
              <a:lnSpc>
                <a:spcPct val="120000"/>
              </a:lnSpc>
              <a:spcBef>
                <a:spcPts val="0"/>
              </a:spcBef>
              <a:buSzPct val="80000"/>
              <a:buFontTx/>
              <a:buBlip>
                <a:blip r:embed="rId10"/>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3000"/>
              </a:lnSpc>
              <a:buFontTx/>
              <a:buNone/>
            </a:pPr>
            <a:r>
              <a:rPr lang="nl-NL" sz="1000" noProof="0">
                <a:solidFill>
                  <a:schemeClr val="tx1"/>
                </a:solidFill>
              </a:rPr>
              <a:t>De meeste dia’s bevatten een blokje met verschillende </a:t>
            </a:r>
            <a:r>
              <a:rPr lang="nl-NL" sz="1000" b="1" noProof="0">
                <a:solidFill>
                  <a:schemeClr val="tx1"/>
                </a:solidFill>
              </a:rPr>
              <a:t>pictogrammen.</a:t>
            </a:r>
            <a:r>
              <a:rPr lang="nl-NL" sz="1000" noProof="0">
                <a:solidFill>
                  <a:schemeClr val="tx1"/>
                </a:solidFill>
              </a:rPr>
              <a:t> dit zijn ‘Tijdelijke aanduidingen’. </a:t>
            </a:r>
          </a:p>
        </p:txBody>
      </p:sp>
      <p:pic>
        <p:nvPicPr>
          <p:cNvPr id="8" name="Picture 7" descr="Pictogrammen in de indeling Titel en object"/>
          <p:cNvPicPr>
            <a:picLocks noChangeAspect="1" noChangeArrowheads="1"/>
          </p:cNvPicPr>
          <p:nvPr userDrawn="1">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0427723" y="1484314"/>
            <a:ext cx="1188544" cy="624609"/>
          </a:xfrm>
          <a:prstGeom prst="rect">
            <a:avLst/>
          </a:prstGeom>
          <a:noFill/>
          <a:ln>
            <a:noFill/>
          </a:ln>
          <a:effectLst>
            <a:outerShdw blurRad="50800" dist="381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3"/>
          <p:cNvSpPr txBox="1">
            <a:spLocks/>
          </p:cNvSpPr>
          <p:nvPr userDrawn="1"/>
        </p:nvSpPr>
        <p:spPr>
          <a:xfrm>
            <a:off x="3096890" y="2316386"/>
            <a:ext cx="3247927" cy="2771913"/>
          </a:xfrm>
          <a:prstGeom prst="rect">
            <a:avLst/>
          </a:prstGeom>
        </p:spPr>
        <p:txBody>
          <a:bodyPr vert="horz" wrap="square" lIns="0" tIns="0" rIns="0" bIns="0" rtlCol="0" anchor="t" anchorCtr="0">
            <a:spAutoFit/>
          </a:bodyPr>
          <a:lstStyle>
            <a:lvl1pPr marL="269875" indent="-269875" algn="l" defTabSz="914400" rtl="0" eaLnBrk="1" latinLnBrk="0" hangingPunct="1">
              <a:lnSpc>
                <a:spcPct val="120000"/>
              </a:lnSpc>
              <a:spcBef>
                <a:spcPts val="0"/>
              </a:spcBef>
              <a:buSzPct val="80000"/>
              <a:buFontTx/>
              <a:buBlip>
                <a:blip r:embed="rId10"/>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a:lnSpc>
                <a:spcPct val="113000"/>
              </a:lnSpc>
              <a:buSzPct val="100000"/>
              <a:buFont typeface="+mj-lt"/>
              <a:buAutoNum type="arabicPeriod"/>
            </a:pPr>
            <a:r>
              <a:rPr lang="nl-NL" sz="1000" noProof="0">
                <a:solidFill>
                  <a:schemeClr val="tx1"/>
                </a:solidFill>
              </a:rPr>
              <a:t>Klik op het tabblad </a:t>
            </a:r>
            <a:r>
              <a:rPr lang="nl-NL" sz="1000" b="1" noProof="0">
                <a:solidFill>
                  <a:schemeClr val="tx1"/>
                </a:solidFill>
              </a:rPr>
              <a:t>‘Start’</a:t>
            </a:r>
            <a:r>
              <a:rPr lang="nl-NL" sz="1000" noProof="0">
                <a:solidFill>
                  <a:schemeClr val="tx1"/>
                </a:solidFill>
              </a:rPr>
              <a:t> op </a:t>
            </a:r>
            <a:r>
              <a:rPr lang="nl-NL" sz="1000" b="1" noProof="0">
                <a:solidFill>
                  <a:schemeClr val="tx1"/>
                </a:solidFill>
              </a:rPr>
              <a:t>‘Nieuwe Dia’</a:t>
            </a:r>
            <a:r>
              <a:rPr lang="nl-NL" sz="1000" noProof="0">
                <a:solidFill>
                  <a:schemeClr val="tx1"/>
                </a:solidFill>
              </a:rPr>
              <a:t> (onder het dia-pictogram). Hierdoor worden de indelingsopties weergegeven</a:t>
            </a:r>
          </a:p>
          <a:p>
            <a:pPr marL="176213" indent="-176213">
              <a:lnSpc>
                <a:spcPct val="113000"/>
              </a:lnSpc>
              <a:buSzPct val="100000"/>
              <a:buFont typeface="+mj-lt"/>
              <a:buAutoNum type="arabicPeriod"/>
            </a:pPr>
            <a:endParaRPr lang="nl-NL" sz="1000" noProof="0">
              <a:solidFill>
                <a:schemeClr val="tx1"/>
              </a:solidFill>
            </a:endParaRPr>
          </a:p>
          <a:p>
            <a:pPr marL="176213" indent="-176213">
              <a:lnSpc>
                <a:spcPct val="113000"/>
              </a:lnSpc>
              <a:buSzPct val="100000"/>
              <a:buFont typeface="+mj-lt"/>
              <a:buAutoNum type="arabicPeriod"/>
            </a:pPr>
            <a:r>
              <a:rPr lang="nl-NL" sz="1000" noProof="0">
                <a:solidFill>
                  <a:schemeClr val="tx1"/>
                </a:solidFill>
              </a:rPr>
              <a:t>Klik op een</a:t>
            </a:r>
            <a:r>
              <a:rPr lang="nl-NL" sz="1000" b="1" noProof="0">
                <a:solidFill>
                  <a:schemeClr val="tx1"/>
                </a:solidFill>
              </a:rPr>
              <a:t> ‘Indeling’</a:t>
            </a:r>
            <a:r>
              <a:rPr lang="nl-NL" sz="1000" b="0" noProof="0">
                <a:solidFill>
                  <a:schemeClr val="tx1"/>
                </a:solidFill>
              </a:rPr>
              <a:t> </a:t>
            </a:r>
            <a:r>
              <a:rPr lang="nl-NL" sz="1000" noProof="0">
                <a:solidFill>
                  <a:schemeClr val="tx1"/>
                </a:solidFill>
              </a:rPr>
              <a:t>van je keuze om deze in te voegen. Je voegt dan een ‘lege’ dia in, waarop je je eigen inhoud kunt invullen</a:t>
            </a:r>
          </a:p>
          <a:p>
            <a:pPr marL="176213" indent="-176213">
              <a:lnSpc>
                <a:spcPct val="113000"/>
              </a:lnSpc>
              <a:buSzPct val="100000"/>
              <a:buFont typeface="+mj-lt"/>
              <a:buAutoNum type="arabicPeriod"/>
            </a:pPr>
            <a:endParaRPr lang="nl-NL" sz="1000" noProof="0">
              <a:solidFill>
                <a:schemeClr val="tx1"/>
              </a:solidFill>
            </a:endParaRPr>
          </a:p>
          <a:p>
            <a:pPr marL="176213" indent="-176213">
              <a:lnSpc>
                <a:spcPct val="113000"/>
              </a:lnSpc>
              <a:buSzPct val="100000"/>
              <a:buFont typeface="+mj-lt"/>
              <a:buAutoNum type="arabicPeriod"/>
            </a:pPr>
            <a:r>
              <a:rPr lang="nl-NL" sz="1000" noProof="0">
                <a:solidFill>
                  <a:schemeClr val="tx1"/>
                </a:solidFill>
              </a:rPr>
              <a:t>Om de </a:t>
            </a:r>
            <a:r>
              <a:rPr lang="nl-NL" sz="1000" b="1" noProof="0">
                <a:solidFill>
                  <a:schemeClr val="tx1"/>
                </a:solidFill>
              </a:rPr>
              <a:t>Indeling</a:t>
            </a:r>
            <a:r>
              <a:rPr lang="nl-NL" sz="1000" noProof="0">
                <a:solidFill>
                  <a:schemeClr val="tx1"/>
                </a:solidFill>
              </a:rPr>
              <a:t> van een dia te </a:t>
            </a:r>
            <a:r>
              <a:rPr lang="nl-NL" sz="1000" b="1" noProof="0">
                <a:solidFill>
                  <a:schemeClr val="tx1"/>
                </a:solidFill>
              </a:rPr>
              <a:t>veranderen</a:t>
            </a:r>
            <a:r>
              <a:rPr lang="nl-NL" sz="1000" noProof="0">
                <a:solidFill>
                  <a:schemeClr val="tx1"/>
                </a:solidFill>
              </a:rPr>
              <a:t>:</a:t>
            </a:r>
          </a:p>
          <a:p>
            <a:pPr marL="354013" lvl="1" indent="-176213">
              <a:lnSpc>
                <a:spcPct val="113000"/>
              </a:lnSpc>
              <a:buSzPct val="100000"/>
            </a:pPr>
            <a:r>
              <a:rPr lang="nl-NL" sz="1000" noProof="0">
                <a:solidFill>
                  <a:schemeClr val="tx1"/>
                </a:solidFill>
              </a:rPr>
              <a:t>Klik op de Start-tab op ‘Indeling’.</a:t>
            </a:r>
          </a:p>
          <a:p>
            <a:pPr marL="354013" lvl="1" indent="-176213">
              <a:lnSpc>
                <a:spcPct val="113000"/>
              </a:lnSpc>
              <a:buSzPct val="100000"/>
            </a:pPr>
            <a:r>
              <a:rPr lang="nl-NL" sz="1000" noProof="0">
                <a:solidFill>
                  <a:schemeClr val="tx1"/>
                </a:solidFill>
              </a:rPr>
              <a:t>Kies een andere Indeling en deze zal worden toegepast op de dia</a:t>
            </a:r>
          </a:p>
          <a:p>
            <a:pPr marL="176213" indent="-176213">
              <a:lnSpc>
                <a:spcPct val="113000"/>
              </a:lnSpc>
              <a:buSzPct val="100000"/>
              <a:buFont typeface="+mj-lt"/>
              <a:buAutoNum type="arabicPeriod"/>
            </a:pPr>
            <a:endParaRPr lang="nl-NL" sz="1000" noProof="0">
              <a:solidFill>
                <a:schemeClr val="tx1"/>
              </a:solidFill>
            </a:endParaRPr>
          </a:p>
          <a:p>
            <a:pPr marL="176213" indent="-176213">
              <a:lnSpc>
                <a:spcPct val="113000"/>
              </a:lnSpc>
              <a:buSzPct val="100000"/>
              <a:buFont typeface="+mj-lt"/>
              <a:buAutoNum type="arabicPeriod"/>
            </a:pPr>
            <a:r>
              <a:rPr lang="nl-NL" sz="1000" noProof="0">
                <a:solidFill>
                  <a:schemeClr val="tx1"/>
                </a:solidFill>
              </a:rPr>
              <a:t>De </a:t>
            </a:r>
            <a:r>
              <a:rPr lang="nl-NL" sz="1000" b="1" noProof="0">
                <a:solidFill>
                  <a:schemeClr val="tx1"/>
                </a:solidFill>
              </a:rPr>
              <a:t>‘Opnieuw instellen’</a:t>
            </a:r>
            <a:r>
              <a:rPr lang="nl-NL" sz="1000" noProof="0">
                <a:solidFill>
                  <a:schemeClr val="tx1"/>
                </a:solidFill>
              </a:rPr>
              <a:t>-knop past de huidige Indeling opnieuw toe. Dit is handig wanneer de Tijdelijke aanduidingen op de dia per ongeluk zijn verschoven.</a:t>
            </a:r>
          </a:p>
        </p:txBody>
      </p:sp>
      <p:sp>
        <p:nvSpPr>
          <p:cNvPr id="10" name="Oval 9"/>
          <p:cNvSpPr/>
          <p:nvPr userDrawn="1"/>
        </p:nvSpPr>
        <p:spPr>
          <a:xfrm>
            <a:off x="556685" y="2109075"/>
            <a:ext cx="228600" cy="1714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r>
              <a:rPr lang="nl-NL" sz="1000" b="1" noProof="0">
                <a:solidFill>
                  <a:schemeClr val="bg1"/>
                </a:solidFill>
              </a:rPr>
              <a:t>1</a:t>
            </a:r>
          </a:p>
        </p:txBody>
      </p:sp>
      <p:sp>
        <p:nvSpPr>
          <p:cNvPr id="12" name="Content Placeholder 4"/>
          <p:cNvSpPr txBox="1">
            <a:spLocks/>
          </p:cNvSpPr>
          <p:nvPr userDrawn="1"/>
        </p:nvSpPr>
        <p:spPr>
          <a:xfrm>
            <a:off x="6954415" y="2276522"/>
            <a:ext cx="4661852" cy="511294"/>
          </a:xfrm>
          <a:prstGeom prst="rect">
            <a:avLst/>
          </a:prstGeom>
        </p:spPr>
        <p:txBody>
          <a:bodyPr wrap="square" lIns="0" tIns="0" rIns="0" bIns="0">
            <a:spAutoFit/>
          </a:bodyPr>
          <a:lstStyle>
            <a:lvl1pPr marL="269875" indent="-269875" algn="l" defTabSz="914400" rtl="0" eaLnBrk="1" latinLnBrk="0" hangingPunct="1">
              <a:lnSpc>
                <a:spcPct val="120000"/>
              </a:lnSpc>
              <a:spcBef>
                <a:spcPts val="0"/>
              </a:spcBef>
              <a:buSzPct val="80000"/>
              <a:buFontTx/>
              <a:buBlip>
                <a:blip r:embed="rId10"/>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3000"/>
              </a:lnSpc>
              <a:buFontTx/>
              <a:buNone/>
            </a:pPr>
            <a:r>
              <a:rPr lang="nl-NL" sz="1000" noProof="0">
                <a:solidFill>
                  <a:schemeClr val="tx1"/>
                </a:solidFill>
              </a:rPr>
              <a:t>Door op het gewenste pictogram te klikken kun je desbetreffende type inhoud invoegen, bijvoorbeeld een tabel, een grafiek of een afbeelding uit bestand. Je kunt de pictogrammen ook negeren en gewoon een tekst typen.</a:t>
            </a:r>
          </a:p>
        </p:txBody>
      </p:sp>
      <p:sp>
        <p:nvSpPr>
          <p:cNvPr id="29" name="Oval 28"/>
          <p:cNvSpPr/>
          <p:nvPr userDrawn="1"/>
        </p:nvSpPr>
        <p:spPr>
          <a:xfrm>
            <a:off x="2439655" y="3623355"/>
            <a:ext cx="228600" cy="1714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r>
              <a:rPr lang="nl-NL" sz="1000" b="1" noProof="0">
                <a:solidFill>
                  <a:schemeClr val="bg1"/>
                </a:solidFill>
              </a:rPr>
              <a:t>2</a:t>
            </a:r>
          </a:p>
        </p:txBody>
      </p:sp>
      <p:sp>
        <p:nvSpPr>
          <p:cNvPr id="30" name="Oval 29"/>
          <p:cNvSpPr/>
          <p:nvPr userDrawn="1"/>
        </p:nvSpPr>
        <p:spPr>
          <a:xfrm>
            <a:off x="1888393" y="2243280"/>
            <a:ext cx="228600" cy="1714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r>
              <a:rPr lang="nl-NL" sz="1000" b="1" noProof="0">
                <a:solidFill>
                  <a:schemeClr val="bg1"/>
                </a:solidFill>
              </a:rPr>
              <a:t>3</a:t>
            </a:r>
          </a:p>
        </p:txBody>
      </p:sp>
      <p:sp>
        <p:nvSpPr>
          <p:cNvPr id="31" name="Oval 30"/>
          <p:cNvSpPr/>
          <p:nvPr userDrawn="1"/>
        </p:nvSpPr>
        <p:spPr>
          <a:xfrm>
            <a:off x="1888393" y="2429893"/>
            <a:ext cx="228600" cy="1714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r>
              <a:rPr lang="nl-NL" sz="1000" b="1" noProof="0">
                <a:solidFill>
                  <a:schemeClr val="bg1"/>
                </a:solidFill>
              </a:rPr>
              <a:t>4</a:t>
            </a:r>
          </a:p>
        </p:txBody>
      </p:sp>
      <p:sp>
        <p:nvSpPr>
          <p:cNvPr id="32" name="Titel 1"/>
          <p:cNvSpPr txBox="1">
            <a:spLocks/>
          </p:cNvSpPr>
          <p:nvPr userDrawn="1"/>
        </p:nvSpPr>
        <p:spPr>
          <a:xfrm>
            <a:off x="575733" y="365126"/>
            <a:ext cx="11040535" cy="443198"/>
          </a:xfrm>
          <a:prstGeom prst="rect">
            <a:avLst/>
          </a:prstGeom>
        </p:spPr>
        <p:txBody>
          <a:bodyPr vert="horz" lIns="0" tIns="0" rIns="0" bIns="0" rtlCol="0" anchor="t" anchorCtr="0">
            <a:spAutoFit/>
          </a:bodyPr>
          <a:lstStyle>
            <a:lvl1pPr algn="l" defTabSz="685800" rtl="0" eaLnBrk="1" latinLnBrk="0" hangingPunct="1">
              <a:lnSpc>
                <a:spcPct val="90000"/>
              </a:lnSpc>
              <a:spcBef>
                <a:spcPct val="0"/>
              </a:spcBef>
              <a:buNone/>
              <a:defRPr sz="3200" kern="1200">
                <a:solidFill>
                  <a:schemeClr val="tx1"/>
                </a:solidFill>
                <a:latin typeface="+mj-lt"/>
                <a:ea typeface="+mj-ea"/>
                <a:cs typeface="+mj-cs"/>
              </a:defRPr>
            </a:lvl1pPr>
          </a:lstStyle>
          <a:p>
            <a:r>
              <a:rPr lang="nl-NL" sz="3200"/>
              <a:t>Uitleg gebruik PowerPoint sjabloon</a:t>
            </a:r>
          </a:p>
        </p:txBody>
      </p:sp>
      <p:sp>
        <p:nvSpPr>
          <p:cNvPr id="16" name="Content Placeholder 4"/>
          <p:cNvSpPr txBox="1">
            <a:spLocks/>
          </p:cNvSpPr>
          <p:nvPr userDrawn="1"/>
        </p:nvSpPr>
        <p:spPr>
          <a:xfrm>
            <a:off x="6954415" y="3340212"/>
            <a:ext cx="4661852" cy="521681"/>
          </a:xfrm>
          <a:prstGeom prst="rect">
            <a:avLst/>
          </a:prstGeom>
        </p:spPr>
        <p:txBody>
          <a:bodyPr wrap="square" lIns="0" tIns="0" rIns="0" bIns="0">
            <a:spAutoFit/>
          </a:bodyPr>
          <a:lstStyle>
            <a:lvl1pPr marL="269875" indent="-269875" algn="l" defTabSz="914400" rtl="0" eaLnBrk="1" latinLnBrk="0" hangingPunct="1">
              <a:lnSpc>
                <a:spcPct val="120000"/>
              </a:lnSpc>
              <a:spcBef>
                <a:spcPts val="0"/>
              </a:spcBef>
              <a:buSzPct val="80000"/>
              <a:buFontTx/>
              <a:buBlip>
                <a:blip r:embed="rId10"/>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3000"/>
              </a:lnSpc>
              <a:buFontTx/>
              <a:buNone/>
            </a:pPr>
            <a:r>
              <a:rPr lang="nl-NL" sz="1000" noProof="0">
                <a:solidFill>
                  <a:schemeClr val="tx1"/>
                </a:solidFill>
              </a:rPr>
              <a:t>In sommige Tijdelijke aanduidingen kun je maar 1 soort inhoud invoegen. Hier kan bijvoorbeeld alleen een </a:t>
            </a:r>
            <a:r>
              <a:rPr lang="nl-NL" sz="1000" b="1" noProof="0">
                <a:solidFill>
                  <a:schemeClr val="tx1"/>
                </a:solidFill>
              </a:rPr>
              <a:t>afbeelding</a:t>
            </a:r>
            <a:r>
              <a:rPr lang="nl-NL" sz="1000" noProof="0">
                <a:solidFill>
                  <a:schemeClr val="tx1"/>
                </a:solidFill>
              </a:rPr>
              <a:t> worden ingevoegd. Wanneer de afbeelding is ingevoegd</a:t>
            </a:r>
          </a:p>
        </p:txBody>
      </p:sp>
      <p:sp>
        <p:nvSpPr>
          <p:cNvPr id="20" name="Content Placeholder 4"/>
          <p:cNvSpPr txBox="1">
            <a:spLocks/>
          </p:cNvSpPr>
          <p:nvPr userDrawn="1"/>
        </p:nvSpPr>
        <p:spPr>
          <a:xfrm>
            <a:off x="6954416" y="3853396"/>
            <a:ext cx="2413520" cy="1554656"/>
          </a:xfrm>
          <a:prstGeom prst="rect">
            <a:avLst/>
          </a:prstGeom>
        </p:spPr>
        <p:txBody>
          <a:bodyPr wrap="square" lIns="0" tIns="0" rIns="0" bIns="0">
            <a:spAutoFit/>
          </a:bodyPr>
          <a:lstStyle>
            <a:lvl1pPr marL="269875" indent="-269875" algn="l" defTabSz="914400" rtl="0" eaLnBrk="1" latinLnBrk="0" hangingPunct="1">
              <a:lnSpc>
                <a:spcPct val="120000"/>
              </a:lnSpc>
              <a:spcBef>
                <a:spcPts val="0"/>
              </a:spcBef>
              <a:buSzPct val="80000"/>
              <a:buFontTx/>
              <a:buBlip>
                <a:blip r:embed="rId10"/>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3000"/>
              </a:lnSpc>
              <a:buFontTx/>
              <a:buNone/>
            </a:pPr>
            <a:r>
              <a:rPr lang="nl-NL" sz="1000" noProof="0">
                <a:solidFill>
                  <a:schemeClr val="tx1"/>
                </a:solidFill>
              </a:rPr>
              <a:t>wordt deze “pas” gemaakt in de Tijdelijke aanduiding. Je kunt de uitsnede veranderen:</a:t>
            </a:r>
          </a:p>
          <a:p>
            <a:pPr marL="228600" indent="-228600">
              <a:lnSpc>
                <a:spcPct val="113000"/>
              </a:lnSpc>
              <a:buFont typeface="+mj-lt"/>
              <a:buAutoNum type="arabicPeriod"/>
            </a:pPr>
            <a:r>
              <a:rPr lang="nl-NL" sz="1000" noProof="0">
                <a:solidFill>
                  <a:schemeClr val="tx1"/>
                </a:solidFill>
              </a:rPr>
              <a:t>Klik met je rechtermuisknop op de afbeelding</a:t>
            </a:r>
          </a:p>
          <a:p>
            <a:pPr marL="228600" indent="-228600">
              <a:lnSpc>
                <a:spcPct val="113000"/>
              </a:lnSpc>
              <a:buFont typeface="+mj-lt"/>
              <a:buAutoNum type="arabicPeriod"/>
            </a:pPr>
            <a:r>
              <a:rPr lang="nl-NL" sz="1000" noProof="0">
                <a:solidFill>
                  <a:schemeClr val="tx1"/>
                </a:solidFill>
              </a:rPr>
              <a:t>Ga naar ‘</a:t>
            </a:r>
            <a:r>
              <a:rPr lang="nl-NL" sz="1000" b="1" noProof="0">
                <a:solidFill>
                  <a:schemeClr val="tx1"/>
                </a:solidFill>
              </a:rPr>
              <a:t>Bijsnijden’</a:t>
            </a:r>
          </a:p>
          <a:p>
            <a:pPr marL="228600" indent="-228600">
              <a:lnSpc>
                <a:spcPct val="113000"/>
              </a:lnSpc>
              <a:buFont typeface="+mj-lt"/>
              <a:buAutoNum type="arabicPeriod"/>
            </a:pPr>
            <a:r>
              <a:rPr lang="nl-NL" sz="1000" noProof="0">
                <a:solidFill>
                  <a:schemeClr val="tx1"/>
                </a:solidFill>
              </a:rPr>
              <a:t>Verschuif de foto binnen de Tijdelijke aanduiding om je uitsnede naar wens te maken</a:t>
            </a:r>
          </a:p>
        </p:txBody>
      </p:sp>
    </p:spTree>
    <p:extLst>
      <p:ext uri="{BB962C8B-B14F-4D97-AF65-F5344CB8AC3E}">
        <p14:creationId xmlns:p14="http://schemas.microsoft.com/office/powerpoint/2010/main" val="3025306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kstpagin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F104E-D984-448F-B0A1-9095B0E7AC94}"/>
              </a:ext>
            </a:extLst>
          </p:cNvPr>
          <p:cNvSpPr>
            <a:spLocks noGrp="1"/>
          </p:cNvSpPr>
          <p:nvPr>
            <p:ph type="title" hasCustomPrompt="1"/>
          </p:nvPr>
        </p:nvSpPr>
        <p:spPr/>
        <p:txBody>
          <a:bodyPr/>
          <a:lstStyle>
            <a:lvl1pPr>
              <a:defRPr/>
            </a:lvl1pPr>
          </a:lstStyle>
          <a:p>
            <a:r>
              <a:rPr lang="nl-NL"/>
              <a:t>Titel over twee regels</a:t>
            </a:r>
          </a:p>
        </p:txBody>
      </p:sp>
      <p:sp>
        <p:nvSpPr>
          <p:cNvPr id="5" name="Tijdelijke aanduiding voor voettekst 4">
            <a:extLst>
              <a:ext uri="{FF2B5EF4-FFF2-40B4-BE49-F238E27FC236}">
                <a16:creationId xmlns:a16="http://schemas.microsoft.com/office/drawing/2014/main" id="{777D5A85-BC07-4C2C-9750-AE8A2838C8C3}"/>
              </a:ext>
            </a:extLst>
          </p:cNvPr>
          <p:cNvSpPr>
            <a:spLocks noGrp="1"/>
          </p:cNvSpPr>
          <p:nvPr>
            <p:ph type="ftr" sz="quarter" idx="11"/>
          </p:nvPr>
        </p:nvSpPr>
        <p:spPr>
          <a:xfrm>
            <a:off x="1388642" y="6371816"/>
            <a:ext cx="5757225" cy="138499"/>
          </a:xfrm>
        </p:spPr>
        <p:txBody>
          <a:bodyPr/>
          <a:lstStyle/>
          <a:p>
            <a:r>
              <a:rPr lang="nl-NL"/>
              <a:t>Ontwikkeling implementatie handleiding voor videobellen</a:t>
            </a:r>
          </a:p>
        </p:txBody>
      </p:sp>
      <p:sp>
        <p:nvSpPr>
          <p:cNvPr id="6" name="Tijdelijke aanduiding voor dianummer 5">
            <a:extLst>
              <a:ext uri="{FF2B5EF4-FFF2-40B4-BE49-F238E27FC236}">
                <a16:creationId xmlns:a16="http://schemas.microsoft.com/office/drawing/2014/main" id="{DA369314-CE2E-4A8D-808D-611ED6502E39}"/>
              </a:ext>
            </a:extLst>
          </p:cNvPr>
          <p:cNvSpPr>
            <a:spLocks noGrp="1"/>
          </p:cNvSpPr>
          <p:nvPr>
            <p:ph type="sldNum" sz="quarter" idx="12"/>
          </p:nvPr>
        </p:nvSpPr>
        <p:spPr/>
        <p:txBody>
          <a:bodyPr/>
          <a:lstStyle/>
          <a:p>
            <a:fld id="{2AE3C898-EC2B-44C0-A503-B942527D955F}" type="slidenum">
              <a:rPr lang="nl-NL" smtClean="0"/>
              <a:t>‹nr.›</a:t>
            </a:fld>
            <a:endParaRPr lang="nl-NL"/>
          </a:p>
        </p:txBody>
      </p:sp>
      <p:sp>
        <p:nvSpPr>
          <p:cNvPr id="10" name="Tijdelijke aanduiding voor tekst 2">
            <a:extLst>
              <a:ext uri="{FF2B5EF4-FFF2-40B4-BE49-F238E27FC236}">
                <a16:creationId xmlns:a16="http://schemas.microsoft.com/office/drawing/2014/main" id="{77B1E0B8-0C49-4F71-ADC4-0088B4A067C0}"/>
              </a:ext>
            </a:extLst>
          </p:cNvPr>
          <p:cNvSpPr>
            <a:spLocks noGrp="1"/>
          </p:cNvSpPr>
          <p:nvPr>
            <p:ph type="body" idx="13" hasCustomPrompt="1"/>
          </p:nvPr>
        </p:nvSpPr>
        <p:spPr>
          <a:xfrm>
            <a:off x="658813" y="404496"/>
            <a:ext cx="7707600" cy="205954"/>
          </a:xfrm>
        </p:spPr>
        <p:txBody>
          <a:bodyPr wrap="square" anchor="t" anchorCtr="0">
            <a:spAutoFit/>
          </a:bodyPr>
          <a:lstStyle>
            <a:lvl1pPr marL="0" indent="0">
              <a:buNone/>
              <a:defRPr sz="12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Subtitel</a:t>
            </a:r>
          </a:p>
        </p:txBody>
      </p:sp>
      <p:sp>
        <p:nvSpPr>
          <p:cNvPr id="12" name="Tijdelijke aanduiding voor tekst 11">
            <a:extLst>
              <a:ext uri="{FF2B5EF4-FFF2-40B4-BE49-F238E27FC236}">
                <a16:creationId xmlns:a16="http://schemas.microsoft.com/office/drawing/2014/main" id="{42246E90-5E5F-42CA-9A30-A4D9D66C7C8C}"/>
              </a:ext>
            </a:extLst>
          </p:cNvPr>
          <p:cNvSpPr>
            <a:spLocks noGrp="1"/>
          </p:cNvSpPr>
          <p:nvPr>
            <p:ph type="body" sz="quarter" idx="14" hasCustomPrompt="1"/>
          </p:nvPr>
        </p:nvSpPr>
        <p:spPr>
          <a:xfrm>
            <a:off x="658814" y="2060577"/>
            <a:ext cx="7705725" cy="3384549"/>
          </a:xfrm>
        </p:spPr>
        <p:txBody>
          <a:bodyPr/>
          <a:lstStyle>
            <a:lvl1pPr>
              <a:defRPr/>
            </a:lvl1pPr>
          </a:lstStyle>
          <a:p>
            <a:pPr lvl="0"/>
            <a:r>
              <a:rPr lang="nl-NL"/>
              <a:t>Tekst</a:t>
            </a:r>
          </a:p>
          <a:p>
            <a:pPr lvl="1"/>
            <a:r>
              <a:rPr lang="nl-NL"/>
              <a:t>Tweede niveau</a:t>
            </a:r>
          </a:p>
          <a:p>
            <a:pPr lvl="2"/>
            <a:r>
              <a:rPr lang="nl-NL"/>
              <a:t>Derde niveau</a:t>
            </a:r>
          </a:p>
          <a:p>
            <a:pPr lvl="3"/>
            <a:r>
              <a:rPr lang="nl-NL"/>
              <a:t>Vierde niveau</a:t>
            </a:r>
          </a:p>
          <a:p>
            <a:pPr lvl="4"/>
            <a:r>
              <a:rPr lang="nl-NL"/>
              <a:t>Vijfde niveau</a:t>
            </a:r>
          </a:p>
        </p:txBody>
      </p:sp>
      <p:grpSp>
        <p:nvGrpSpPr>
          <p:cNvPr id="4" name="Groep 3">
            <a:extLst>
              <a:ext uri="{FF2B5EF4-FFF2-40B4-BE49-F238E27FC236}">
                <a16:creationId xmlns:a16="http://schemas.microsoft.com/office/drawing/2014/main" id="{324CA99B-88D7-48BB-82FC-7F69E49EC0CA}"/>
              </a:ext>
            </a:extLst>
          </p:cNvPr>
          <p:cNvGrpSpPr/>
          <p:nvPr userDrawn="1"/>
        </p:nvGrpSpPr>
        <p:grpSpPr>
          <a:xfrm>
            <a:off x="-1603261" y="1311436"/>
            <a:ext cx="1501661" cy="4235133"/>
            <a:chOff x="-1603261" y="2133600"/>
            <a:chExt cx="1501661" cy="4235133"/>
          </a:xfrm>
        </p:grpSpPr>
        <p:sp>
          <p:nvSpPr>
            <p:cNvPr id="9" name="Rechthoek 12">
              <a:extLst>
                <a:ext uri="{FF2B5EF4-FFF2-40B4-BE49-F238E27FC236}">
                  <a16:creationId xmlns:a16="http://schemas.microsoft.com/office/drawing/2014/main" id="{7CDAC83D-430B-4B1C-8CF7-7F707F3F33D0}"/>
                </a:ext>
              </a:extLst>
            </p:cNvPr>
            <p:cNvSpPr/>
            <p:nvPr userDrawn="1"/>
          </p:nvSpPr>
          <p:spPr>
            <a:xfrm>
              <a:off x="-1600200" y="3238401"/>
              <a:ext cx="1498600" cy="1327608"/>
            </a:xfrm>
            <a:prstGeom prst="rect">
              <a:avLst/>
            </a:prstGeom>
          </p:spPr>
          <p:txBody>
            <a:bodyPr wrap="square" lIns="0" tIns="0" rIns="0" bIns="0">
              <a:spAutoFit/>
            </a:bodyPr>
            <a:lstStyle/>
            <a:p>
              <a:pPr marL="0" lvl="0" indent="0">
                <a:lnSpc>
                  <a:spcPct val="105000"/>
                </a:lnSpc>
                <a:spcAft>
                  <a:spcPts val="0"/>
                </a:spcAft>
                <a:buFont typeface="Symbol" panose="05050102010706020507" pitchFamily="18" charset="2"/>
                <a:buNone/>
              </a:pPr>
              <a:r>
                <a:rPr lang="nl-NL" sz="750" noProof="0">
                  <a:solidFill>
                    <a:schemeClr val="tx1"/>
                  </a:solidFill>
                  <a:latin typeface="+mn-lt"/>
                  <a:ea typeface="Times New Roman" panose="02020603050405020304" pitchFamily="18" charset="0"/>
                </a:rPr>
                <a:t>Het eerste tekstniveau springt niet in en heeft geen bullet. </a:t>
              </a:r>
            </a:p>
            <a:p>
              <a:pPr marL="0" lvl="0" indent="0">
                <a:lnSpc>
                  <a:spcPct val="105000"/>
                </a:lnSpc>
                <a:spcAft>
                  <a:spcPts val="0"/>
                </a:spcAft>
                <a:buFont typeface="Symbol" panose="05050102010706020507" pitchFamily="18" charset="2"/>
                <a:buNone/>
              </a:pPr>
              <a:r>
                <a:rPr lang="nl-NL" sz="750" noProof="0">
                  <a:solidFill>
                    <a:schemeClr val="tx1"/>
                  </a:solidFill>
                  <a:latin typeface="+mn-lt"/>
                  <a:ea typeface="Times New Roman" panose="02020603050405020304" pitchFamily="18" charset="0"/>
                </a:rPr>
                <a:t>Maak eventueel </a:t>
              </a:r>
              <a:r>
                <a:rPr lang="nl-NL" sz="750" b="1" noProof="0">
                  <a:solidFill>
                    <a:schemeClr val="tx1"/>
                  </a:solidFill>
                  <a:latin typeface="+mn-lt"/>
                  <a:ea typeface="Times New Roman" panose="02020603050405020304" pitchFamily="18" charset="0"/>
                </a:rPr>
                <a:t>vet</a:t>
              </a:r>
              <a:r>
                <a:rPr lang="nl-NL" sz="750" noProof="0">
                  <a:solidFill>
                    <a:schemeClr val="tx1"/>
                  </a:solidFill>
                  <a:latin typeface="+mn-lt"/>
                  <a:ea typeface="Times New Roman" panose="02020603050405020304" pitchFamily="18" charset="0"/>
                </a:rPr>
                <a:t> om als kopje te dienen.</a:t>
              </a:r>
            </a:p>
            <a:p>
              <a:pPr marL="0" lvl="0" indent="0">
                <a:lnSpc>
                  <a:spcPct val="105000"/>
                </a:lnSpc>
                <a:spcAft>
                  <a:spcPts val="0"/>
                </a:spcAft>
                <a:buFont typeface="Symbol" panose="05050102010706020507" pitchFamily="18" charset="2"/>
                <a:buNone/>
              </a:pPr>
              <a:r>
                <a:rPr lang="nl-NL" sz="750" noProof="0">
                  <a:solidFill>
                    <a:schemeClr val="tx1"/>
                  </a:solidFill>
                  <a:latin typeface="+mn-lt"/>
                  <a:ea typeface="Calibri" panose="020F0502020204030204" pitchFamily="34" charset="0"/>
                </a:rPr>
                <a:t>Niveau 2 t/m 5 springen wel in en hebben wel een bullet.</a:t>
              </a:r>
            </a:p>
            <a:p>
              <a:pPr marL="0" lvl="0" indent="0">
                <a:lnSpc>
                  <a:spcPct val="105000"/>
                </a:lnSpc>
                <a:spcAft>
                  <a:spcPts val="0"/>
                </a:spcAft>
                <a:buFont typeface="Symbol" panose="05050102010706020507" pitchFamily="18" charset="2"/>
                <a:buNone/>
              </a:pPr>
              <a:endParaRPr lang="nl-NL" sz="750" noProof="0">
                <a:solidFill>
                  <a:schemeClr val="tx1"/>
                </a:solidFill>
                <a:latin typeface="+mn-lt"/>
                <a:ea typeface="Calibri" panose="020F0502020204030204" pitchFamily="34" charset="0"/>
              </a:endParaRPr>
            </a:p>
            <a:p>
              <a:pPr marL="0" lvl="0" indent="0">
                <a:lnSpc>
                  <a:spcPct val="105000"/>
                </a:lnSpc>
                <a:spcAft>
                  <a:spcPts val="0"/>
                </a:spcAft>
                <a:buFont typeface="Symbol" panose="05050102010706020507" pitchFamily="18" charset="2"/>
                <a:buNone/>
              </a:pPr>
              <a:r>
                <a:rPr lang="nl-NL" sz="750" noProof="0">
                  <a:solidFill>
                    <a:schemeClr val="tx1"/>
                  </a:solidFill>
                  <a:latin typeface="+mn-lt"/>
                  <a:ea typeface="Calibri" panose="020F0502020204030204" pitchFamily="34" charset="0"/>
                </a:rPr>
                <a:t>Gebruik de pictogrammen ‘Lijstniveau verhogen/ verlagen’ op tabblad Start om tussen de tekstniveaus te wisselen.</a:t>
              </a:r>
            </a:p>
          </p:txBody>
        </p:sp>
        <p:cxnSp>
          <p:nvCxnSpPr>
            <p:cNvPr id="11" name="Rechte verbindingslijn 13">
              <a:extLst>
                <a:ext uri="{FF2B5EF4-FFF2-40B4-BE49-F238E27FC236}">
                  <a16:creationId xmlns:a16="http://schemas.microsoft.com/office/drawing/2014/main" id="{676BF9DD-7EB1-4544-AE30-31E02DF81AF6}"/>
                </a:ext>
              </a:extLst>
            </p:cNvPr>
            <p:cNvCxnSpPr>
              <a:cxnSpLocks/>
            </p:cNvCxnSpPr>
            <p:nvPr userDrawn="1"/>
          </p:nvCxnSpPr>
          <p:spPr>
            <a:xfrm>
              <a:off x="-1600200" y="2133600"/>
              <a:ext cx="14986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3" name="Groep 15">
              <a:extLst>
                <a:ext uri="{FF2B5EF4-FFF2-40B4-BE49-F238E27FC236}">
                  <a16:creationId xmlns:a16="http://schemas.microsoft.com/office/drawing/2014/main" id="{C032D98E-568F-4C0E-8606-36ED3FC55846}"/>
                </a:ext>
              </a:extLst>
            </p:cNvPr>
            <p:cNvGrpSpPr/>
            <p:nvPr userDrawn="1"/>
          </p:nvGrpSpPr>
          <p:grpSpPr>
            <a:xfrm>
              <a:off x="-1603261" y="5465451"/>
              <a:ext cx="1245474" cy="795337"/>
              <a:chOff x="-1603261" y="3756031"/>
              <a:chExt cx="1245474" cy="795337"/>
            </a:xfrm>
          </p:grpSpPr>
          <p:pic>
            <p:nvPicPr>
              <p:cNvPr id="16" name="Afbeelding 19">
                <a:extLst>
                  <a:ext uri="{FF2B5EF4-FFF2-40B4-BE49-F238E27FC236}">
                    <a16:creationId xmlns:a16="http://schemas.microsoft.com/office/drawing/2014/main" id="{E67C4F43-5C86-48FE-B2D3-1A712A9C900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6146"/>
              <a:stretch/>
            </p:blipFill>
            <p:spPr>
              <a:xfrm>
                <a:off x="-1603261" y="3935363"/>
                <a:ext cx="1007844" cy="616005"/>
              </a:xfrm>
              <a:prstGeom prst="rect">
                <a:avLst/>
              </a:prstGeom>
              <a:solidFill>
                <a:schemeClr val="bg2"/>
              </a:solidFill>
              <a:effectLst>
                <a:outerShdw blurRad="50800" dist="38100" dir="2700000" algn="tl" rotWithShape="0">
                  <a:prstClr val="black">
                    <a:alpha val="20000"/>
                  </a:prstClr>
                </a:outerShdw>
              </a:effectLst>
            </p:spPr>
          </p:pic>
          <p:sp>
            <p:nvSpPr>
              <p:cNvPr id="17" name="Tekstvak 20">
                <a:extLst>
                  <a:ext uri="{FF2B5EF4-FFF2-40B4-BE49-F238E27FC236}">
                    <a16:creationId xmlns:a16="http://schemas.microsoft.com/office/drawing/2014/main" id="{4F4F754F-2846-4D20-B615-50A929D45BB8}"/>
                  </a:ext>
                </a:extLst>
              </p:cNvPr>
              <p:cNvSpPr txBox="1"/>
              <p:nvPr/>
            </p:nvSpPr>
            <p:spPr>
              <a:xfrm>
                <a:off x="-1225174" y="4415637"/>
                <a:ext cx="208390" cy="92333"/>
              </a:xfrm>
              <a:prstGeom prst="rect">
                <a:avLst/>
              </a:prstGeom>
              <a:noFill/>
            </p:spPr>
            <p:txBody>
              <a:bodyPr wrap="none" lIns="0" tIns="0" rIns="0" bIns="0" rtlCol="0">
                <a:spAutoFit/>
              </a:bodyPr>
              <a:lstStyle/>
              <a:p>
                <a:pPr algn="ctr"/>
                <a:r>
                  <a:rPr lang="nl-NL" sz="600" noProof="0">
                    <a:solidFill>
                      <a:schemeClr val="tx2"/>
                    </a:solidFill>
                    <a:latin typeface="+mn-lt"/>
                  </a:rPr>
                  <a:t>Alinea</a:t>
                </a:r>
              </a:p>
            </p:txBody>
          </p:sp>
          <p:pic>
            <p:nvPicPr>
              <p:cNvPr id="18" name="Graphic 17" descr="Vergrootglas">
                <a:extLst>
                  <a:ext uri="{FF2B5EF4-FFF2-40B4-BE49-F238E27FC236}">
                    <a16:creationId xmlns:a16="http://schemas.microsoft.com/office/drawing/2014/main" id="{5574ACE2-5399-4D95-BE99-ED10184575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8362" y="3756031"/>
                <a:ext cx="790575" cy="790575"/>
              </a:xfrm>
              <a:prstGeom prst="rect">
                <a:avLst/>
              </a:prstGeom>
            </p:spPr>
          </p:pic>
        </p:grpSp>
        <p:cxnSp>
          <p:nvCxnSpPr>
            <p:cNvPr id="14" name="Rechte verbindingslijn 14">
              <a:extLst>
                <a:ext uri="{FF2B5EF4-FFF2-40B4-BE49-F238E27FC236}">
                  <a16:creationId xmlns:a16="http://schemas.microsoft.com/office/drawing/2014/main" id="{B833AC61-77C2-40A6-9D35-CCCFE3B41BAE}"/>
                </a:ext>
              </a:extLst>
            </p:cNvPr>
            <p:cNvCxnSpPr>
              <a:cxnSpLocks/>
            </p:cNvCxnSpPr>
            <p:nvPr userDrawn="1"/>
          </p:nvCxnSpPr>
          <p:spPr>
            <a:xfrm>
              <a:off x="-1600200" y="6368733"/>
              <a:ext cx="14986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9" name="Afbeelding 18">
              <a:extLst>
                <a:ext uri="{FF2B5EF4-FFF2-40B4-BE49-F238E27FC236}">
                  <a16:creationId xmlns:a16="http://schemas.microsoft.com/office/drawing/2014/main" id="{30E52C55-4A90-4E9C-B0B5-B018C641A4A0}"/>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8216"/>
            <a:stretch/>
          </p:blipFill>
          <p:spPr>
            <a:xfrm>
              <a:off x="-1600200" y="2211070"/>
              <a:ext cx="1497600" cy="921231"/>
            </a:xfrm>
            <a:prstGeom prst="rect">
              <a:avLst/>
            </a:prstGeom>
            <a:solidFill>
              <a:schemeClr val="bg2"/>
            </a:solidFill>
            <a:effectLst>
              <a:outerShdw blurRad="50800" dist="38100" dir="2700000" algn="tl" rotWithShape="0">
                <a:prstClr val="black">
                  <a:alpha val="20000"/>
                </a:prstClr>
              </a:outerShdw>
            </a:effectLst>
          </p:spPr>
        </p:pic>
      </p:grpSp>
    </p:spTree>
    <p:extLst>
      <p:ext uri="{BB962C8B-B14F-4D97-AF65-F5344CB8AC3E}">
        <p14:creationId xmlns:p14="http://schemas.microsoft.com/office/powerpoint/2010/main" val="1612085196"/>
      </p:ext>
    </p:extLst>
  </p:cSld>
  <p:clrMapOvr>
    <a:masterClrMapping/>
  </p:clrMapOvr>
  <p:extLst>
    <p:ext uri="{DCECCB84-F9BA-43D5-87BE-67443E8EF086}">
      <p15:sldGuideLst xmlns:p15="http://schemas.microsoft.com/office/powerpoint/2012/main">
        <p15:guide id="1" pos="553" userDrawn="1">
          <p15:clr>
            <a:srgbClr val="FBAE40"/>
          </p15:clr>
        </p15:guide>
        <p15:guide id="2" pos="9687" userDrawn="1">
          <p15:clr>
            <a:srgbClr val="FBAE40"/>
          </p15:clr>
        </p15:guide>
        <p15:guide id="3" pos="7025" userDrawn="1">
          <p15:clr>
            <a:srgbClr val="FBAE40"/>
          </p15:clr>
        </p15:guide>
        <p15:guide id="4" orient="horz" pos="1298" userDrawn="1">
          <p15:clr>
            <a:srgbClr val="FBAE40"/>
          </p15:clr>
        </p15:guide>
        <p15:guide id="5" orient="horz" pos="343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1"/>
            </p:custDataLst>
            <p:extLst>
              <p:ext uri="{D42A27DB-BD31-4B8C-83A1-F6EECF244321}">
                <p14:modId xmlns:p14="http://schemas.microsoft.com/office/powerpoint/2010/main" val="101620959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12" imgW="338" imgH="337" progId="TCLayout.ActiveDocument.1">
                  <p:embed/>
                </p:oleObj>
              </mc:Choice>
              <mc:Fallback>
                <p:oleObj name="think-cell Slide" r:id="rId12" imgW="338" imgH="337" progId="TCLayout.ActiveDocument.1">
                  <p:embed/>
                  <p:pic>
                    <p:nvPicPr>
                      <p:cNvPr id="4" name="Object 3" hidden="1"/>
                      <p:cNvPicPr/>
                      <p:nvPr/>
                    </p:nvPicPr>
                    <p:blipFill>
                      <a:blip r:embed="rId13"/>
                      <a:stretch>
                        <a:fillRect/>
                      </a:stretch>
                    </p:blipFill>
                    <p:spPr>
                      <a:xfrm>
                        <a:off x="2118" y="1589"/>
                        <a:ext cx="2116" cy="1587"/>
                      </a:xfrm>
                      <a:prstGeom prst="rect">
                        <a:avLst/>
                      </a:prstGeom>
                    </p:spPr>
                  </p:pic>
                </p:oleObj>
              </mc:Fallback>
            </mc:AlternateContent>
          </a:graphicData>
        </a:graphic>
      </p:graphicFrame>
      <p:sp>
        <p:nvSpPr>
          <p:cNvPr id="2" name="Tijdelijke aanduiding voor titel 1"/>
          <p:cNvSpPr>
            <a:spLocks noGrp="1"/>
          </p:cNvSpPr>
          <p:nvPr>
            <p:ph type="title"/>
          </p:nvPr>
        </p:nvSpPr>
        <p:spPr>
          <a:xfrm>
            <a:off x="575733" y="365126"/>
            <a:ext cx="11040535" cy="443198"/>
          </a:xfrm>
          <a:prstGeom prst="rect">
            <a:avLst/>
          </a:prstGeom>
        </p:spPr>
        <p:txBody>
          <a:bodyPr vert="horz" lIns="0" tIns="0" rIns="0" bIns="0" rtlCol="0" anchor="t" anchorCtr="0">
            <a:spAutoFit/>
          </a:bodyPr>
          <a:lstStyle/>
          <a:p>
            <a:r>
              <a:rPr lang="nl-NL"/>
              <a:t>Klik om de stijl te bewerken</a:t>
            </a:r>
            <a:endParaRPr lang="en-GB"/>
          </a:p>
        </p:txBody>
      </p:sp>
      <p:sp>
        <p:nvSpPr>
          <p:cNvPr id="3" name="Tijdelijke aanduiding voor tekst 2"/>
          <p:cNvSpPr>
            <a:spLocks noGrp="1"/>
          </p:cNvSpPr>
          <p:nvPr>
            <p:ph type="body" idx="1"/>
          </p:nvPr>
        </p:nvSpPr>
        <p:spPr>
          <a:xfrm>
            <a:off x="575733" y="1484314"/>
            <a:ext cx="11040535" cy="4573587"/>
          </a:xfrm>
          <a:prstGeom prst="rect">
            <a:avLst/>
          </a:prstGeom>
        </p:spPr>
        <p:txBody>
          <a:bodyPr vert="horz" lIns="0" tIns="0" rIns="0" bIns="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voettekst 4"/>
          <p:cNvSpPr>
            <a:spLocks noGrp="1"/>
          </p:cNvSpPr>
          <p:nvPr>
            <p:ph type="ftr" sz="quarter" idx="3"/>
          </p:nvPr>
        </p:nvSpPr>
        <p:spPr>
          <a:xfrm>
            <a:off x="1388642" y="6371815"/>
            <a:ext cx="5757225" cy="138499"/>
          </a:xfrm>
          <a:prstGeom prst="rect">
            <a:avLst/>
          </a:prstGeom>
        </p:spPr>
        <p:txBody>
          <a:bodyPr vert="horz" wrap="square" lIns="0" tIns="0" rIns="0" bIns="0" rtlCol="0" anchor="b" anchorCtr="0">
            <a:spAutoFit/>
          </a:bodyPr>
          <a:lstStyle>
            <a:lvl1pPr algn="l">
              <a:defRPr sz="900">
                <a:solidFill>
                  <a:schemeClr val="bg1">
                    <a:lumMod val="50000"/>
                  </a:schemeClr>
                </a:solidFill>
              </a:defRPr>
            </a:lvl1pPr>
          </a:lstStyle>
          <a:p>
            <a:endParaRPr lang="en-GB"/>
          </a:p>
        </p:txBody>
      </p:sp>
      <p:sp>
        <p:nvSpPr>
          <p:cNvPr id="6" name="Tijdelijke aanduiding voor dianummer 5"/>
          <p:cNvSpPr>
            <a:spLocks noGrp="1"/>
          </p:cNvSpPr>
          <p:nvPr>
            <p:ph type="sldNum" sz="quarter" idx="4"/>
          </p:nvPr>
        </p:nvSpPr>
        <p:spPr>
          <a:xfrm>
            <a:off x="575732" y="6371815"/>
            <a:ext cx="340301" cy="138499"/>
          </a:xfrm>
          <a:prstGeom prst="rect">
            <a:avLst/>
          </a:prstGeom>
        </p:spPr>
        <p:txBody>
          <a:bodyPr vert="horz" wrap="square" lIns="0" tIns="0" rIns="0" bIns="0" rtlCol="0" anchor="ctr">
            <a:spAutoFit/>
          </a:bodyPr>
          <a:lstStyle>
            <a:lvl1pPr algn="l">
              <a:defRPr sz="900" b="1">
                <a:solidFill>
                  <a:schemeClr val="tx2"/>
                </a:solidFill>
              </a:defRPr>
            </a:lvl1pPr>
          </a:lstStyle>
          <a:p>
            <a:fld id="{312FD3F2-2B1B-4E95-8F0B-9B39090626D2}" type="slidenum">
              <a:rPr lang="en-GB" smtClean="0"/>
              <a:pPr/>
              <a:t>‹nr.›</a:t>
            </a:fld>
            <a:endParaRPr lang="en-GB"/>
          </a:p>
        </p:txBody>
      </p:sp>
      <p:sp>
        <p:nvSpPr>
          <p:cNvPr id="9" name="Right Triangle 6"/>
          <p:cNvSpPr/>
          <p:nvPr userDrawn="1"/>
        </p:nvSpPr>
        <p:spPr>
          <a:xfrm flipH="1">
            <a:off x="11610979" y="6196014"/>
            <a:ext cx="581021" cy="661987"/>
          </a:xfrm>
          <a:custGeom>
            <a:avLst/>
            <a:gdLst>
              <a:gd name="connsiteX0" fmla="*/ 0 w 447675"/>
              <a:gd name="connsiteY0" fmla="*/ 661987 h 661987"/>
              <a:gd name="connsiteX1" fmla="*/ 0 w 447675"/>
              <a:gd name="connsiteY1" fmla="*/ 0 h 661987"/>
              <a:gd name="connsiteX2" fmla="*/ 447675 w 447675"/>
              <a:gd name="connsiteY2" fmla="*/ 661987 h 661987"/>
              <a:gd name="connsiteX3" fmla="*/ 0 w 447675"/>
              <a:gd name="connsiteY3" fmla="*/ 661987 h 661987"/>
              <a:gd name="connsiteX0" fmla="*/ 0 w 447675"/>
              <a:gd name="connsiteY0" fmla="*/ 661987 h 661987"/>
              <a:gd name="connsiteX1" fmla="*/ 0 w 447675"/>
              <a:gd name="connsiteY1" fmla="*/ 0 h 661987"/>
              <a:gd name="connsiteX2" fmla="*/ 216693 w 447675"/>
              <a:gd name="connsiteY2" fmla="*/ 371476 h 661987"/>
              <a:gd name="connsiteX3" fmla="*/ 447675 w 447675"/>
              <a:gd name="connsiteY3" fmla="*/ 661987 h 661987"/>
              <a:gd name="connsiteX4" fmla="*/ 0 w 447675"/>
              <a:gd name="connsiteY4" fmla="*/ 661987 h 661987"/>
              <a:gd name="connsiteX0" fmla="*/ 0 w 447675"/>
              <a:gd name="connsiteY0" fmla="*/ 661987 h 661987"/>
              <a:gd name="connsiteX1" fmla="*/ 0 w 447675"/>
              <a:gd name="connsiteY1" fmla="*/ 0 h 661987"/>
              <a:gd name="connsiteX2" fmla="*/ 216693 w 447675"/>
              <a:gd name="connsiteY2" fmla="*/ 371476 h 661987"/>
              <a:gd name="connsiteX3" fmla="*/ 447675 w 447675"/>
              <a:gd name="connsiteY3" fmla="*/ 661987 h 661987"/>
              <a:gd name="connsiteX4" fmla="*/ 0 w 447675"/>
              <a:gd name="connsiteY4" fmla="*/ 661987 h 661987"/>
              <a:gd name="connsiteX0" fmla="*/ 0 w 447675"/>
              <a:gd name="connsiteY0" fmla="*/ 661987 h 661987"/>
              <a:gd name="connsiteX1" fmla="*/ 0 w 447675"/>
              <a:gd name="connsiteY1" fmla="*/ 0 h 661987"/>
              <a:gd name="connsiteX2" fmla="*/ 216693 w 447675"/>
              <a:gd name="connsiteY2" fmla="*/ 371476 h 661987"/>
              <a:gd name="connsiteX3" fmla="*/ 447675 w 447675"/>
              <a:gd name="connsiteY3" fmla="*/ 661987 h 661987"/>
              <a:gd name="connsiteX4" fmla="*/ 0 w 447675"/>
              <a:gd name="connsiteY4" fmla="*/ 661987 h 661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661987">
                <a:moveTo>
                  <a:pt x="0" y="661987"/>
                </a:moveTo>
                <a:lnTo>
                  <a:pt x="0" y="0"/>
                </a:lnTo>
                <a:cubicBezTo>
                  <a:pt x="70643" y="138906"/>
                  <a:pt x="138906" y="256382"/>
                  <a:pt x="216693" y="371476"/>
                </a:cubicBezTo>
                <a:cubicBezTo>
                  <a:pt x="293687" y="468313"/>
                  <a:pt x="365918" y="569913"/>
                  <a:pt x="447675" y="661987"/>
                </a:cubicBezTo>
                <a:lnTo>
                  <a:pt x="0" y="661987"/>
                </a:lnTo>
                <a:close/>
              </a:path>
            </a:pathLst>
          </a:cu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8" name="TextBox 7"/>
          <p:cNvSpPr txBox="1"/>
          <p:nvPr userDrawn="1"/>
        </p:nvSpPr>
        <p:spPr>
          <a:xfrm>
            <a:off x="7697853" y="6330357"/>
            <a:ext cx="2918491" cy="246221"/>
          </a:xfrm>
          <a:prstGeom prst="rect">
            <a:avLst/>
          </a:prstGeom>
          <a:noFill/>
        </p:spPr>
        <p:txBody>
          <a:bodyPr wrap="none" lIns="0" tIns="0" rIns="0" bIns="0" rtlCol="0">
            <a:spAutoFit/>
          </a:bodyPr>
          <a:lstStyle/>
          <a:p>
            <a:r>
              <a:rPr lang="nl-NL" sz="1600">
                <a:latin typeface="+mj-lt"/>
              </a:rPr>
              <a:t>www.medrie.nl </a:t>
            </a:r>
            <a:r>
              <a:rPr lang="nl-NL" sz="1600">
                <a:solidFill>
                  <a:schemeClr val="tx2"/>
                </a:solidFill>
                <a:latin typeface="+mj-lt"/>
              </a:rPr>
              <a:t>huisartsenzorg</a:t>
            </a:r>
          </a:p>
        </p:txBody>
      </p:sp>
    </p:spTree>
    <p:extLst>
      <p:ext uri="{BB962C8B-B14F-4D97-AF65-F5344CB8AC3E}">
        <p14:creationId xmlns:p14="http://schemas.microsoft.com/office/powerpoint/2010/main" val="2504850891"/>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50" r:id="rId3"/>
    <p:sldLayoutId id="2147483652" r:id="rId4"/>
    <p:sldLayoutId id="2147483656" r:id="rId5"/>
    <p:sldLayoutId id="2147483654" r:id="rId6"/>
    <p:sldLayoutId id="2147483655" r:id="rId7"/>
    <p:sldLayoutId id="2147483657" r:id="rId8"/>
    <p:sldLayoutId id="2147483660" r:id="rId9"/>
  </p:sldLayoutIdLst>
  <p:hf sldNum="0" hdr="0" ftr="0" dt="0"/>
  <p:txStyles>
    <p:title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177800" indent="-177800" algn="l" defTabSz="6858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1pPr>
      <a:lvl2pPr marL="354013" indent="-176213" algn="l" defTabSz="6858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2pPr>
      <a:lvl3pPr marL="541338" indent="-187325" algn="l" defTabSz="6858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3pPr>
      <a:lvl4pPr marL="719138" indent="-177800" algn="l" defTabSz="6858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4pPr>
      <a:lvl5pPr marL="895350" indent="-176213" algn="l" defTabSz="6858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363" userDrawn="1">
          <p15:clr>
            <a:srgbClr val="F26B43"/>
          </p15:clr>
        </p15:guide>
        <p15:guide id="3" pos="7317" userDrawn="1">
          <p15:clr>
            <a:srgbClr val="F26B43"/>
          </p15:clr>
        </p15:guide>
        <p15:guide id="4" orient="horz" pos="38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4/22/2025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‹nr.›</a:t>
            </a:fld>
            <a:endParaRPr lang="en-US"/>
          </a:p>
        </p:txBody>
      </p:sp>
    </p:spTree>
    <p:extLst>
      <p:ext uri="{BB962C8B-B14F-4D97-AF65-F5344CB8AC3E}">
        <p14:creationId xmlns:p14="http://schemas.microsoft.com/office/powerpoint/2010/main" val="2687789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www.medrie.nl/"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26.png"/><Relationship Id="rId4" Type="http://schemas.openxmlformats.org/officeDocument/2006/relationships/hyperlink" Target="http://www.medrie.nl/pw"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www.medrie.nl/professionals/ondersteuning-dagpraktijken/doorontwikkeling-chronische-zorg/visie" TargetMode="Externa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video" Target="https://www.youtube.com/embed/Uka8V_8Lea4?feature=oembed" TargetMode="Externa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575734" y="1396375"/>
            <a:ext cx="11040533" cy="4308872"/>
          </a:xfrm>
        </p:spPr>
        <p:txBody>
          <a:bodyPr/>
          <a:lstStyle/>
          <a:p>
            <a:pPr algn="l"/>
            <a:endParaRPr lang="nl-NL"/>
          </a:p>
          <a:p>
            <a:pPr algn="l"/>
            <a:endParaRPr lang="nl-NL"/>
          </a:p>
          <a:p>
            <a:pPr algn="l"/>
            <a:endParaRPr lang="nl-NL"/>
          </a:p>
          <a:p>
            <a:pPr algn="l"/>
            <a:endParaRPr lang="nl-NL"/>
          </a:p>
          <a:p>
            <a:pPr algn="l"/>
            <a:endParaRPr lang="nl-NL"/>
          </a:p>
          <a:p>
            <a:pPr algn="l"/>
            <a:endParaRPr lang="nl-NL"/>
          </a:p>
          <a:p>
            <a:pPr algn="l"/>
            <a:endParaRPr lang="nl-NL"/>
          </a:p>
          <a:p>
            <a:pPr algn="l"/>
            <a:endParaRPr lang="nl-NL"/>
          </a:p>
          <a:p>
            <a:pPr algn="l"/>
            <a:endParaRPr lang="nl-NL"/>
          </a:p>
          <a:p>
            <a:pPr algn="l"/>
            <a:endParaRPr lang="nl-NL"/>
          </a:p>
          <a:p>
            <a:pPr algn="l"/>
            <a:endParaRPr lang="nl-NL"/>
          </a:p>
          <a:p>
            <a:pPr algn="l"/>
            <a:endParaRPr lang="nl-NL"/>
          </a:p>
          <a:p>
            <a:pPr algn="l"/>
            <a:endParaRPr lang="nl-NL"/>
          </a:p>
          <a:p>
            <a:pPr algn="l"/>
            <a:endParaRPr lang="nl-NL"/>
          </a:p>
        </p:txBody>
      </p:sp>
      <p:sp>
        <p:nvSpPr>
          <p:cNvPr id="5" name="Title 4"/>
          <p:cNvSpPr>
            <a:spLocks noGrp="1"/>
          </p:cNvSpPr>
          <p:nvPr>
            <p:ph type="ctrTitle"/>
          </p:nvPr>
        </p:nvSpPr>
        <p:spPr/>
        <p:txBody>
          <a:bodyPr/>
          <a:lstStyle/>
          <a:p>
            <a:pPr algn="l"/>
            <a:r>
              <a:rPr lang="nl-NL"/>
              <a:t>Persoonsgerichte zorg in de huisartspraktijk</a:t>
            </a:r>
          </a:p>
        </p:txBody>
      </p:sp>
      <p:pic>
        <p:nvPicPr>
          <p:cNvPr id="4" name="Tijdelijke aanduiding voor afbeelding 3">
            <a:extLst>
              <a:ext uri="{FF2B5EF4-FFF2-40B4-BE49-F238E27FC236}">
                <a16:creationId xmlns:a16="http://schemas.microsoft.com/office/drawing/2014/main" id="{757C08BF-BDA8-4266-A0E5-1CCC56CE1325}"/>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40072" b="18110"/>
          <a:stretch/>
        </p:blipFill>
        <p:spPr>
          <a:xfrm>
            <a:off x="0" y="1620608"/>
            <a:ext cx="12192000" cy="3616783"/>
          </a:xfrm>
        </p:spPr>
      </p:pic>
    </p:spTree>
    <p:extLst>
      <p:ext uri="{BB962C8B-B14F-4D97-AF65-F5344CB8AC3E}">
        <p14:creationId xmlns:p14="http://schemas.microsoft.com/office/powerpoint/2010/main" val="3529718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01910" y="-432841"/>
            <a:ext cx="4090017" cy="4090017"/>
          </a:xfrm>
          <a:prstGeom prst="rect">
            <a:avLst/>
          </a:prstGeom>
        </p:spPr>
      </p:pic>
      <p:sp>
        <p:nvSpPr>
          <p:cNvPr id="4" name="TextBox 4"/>
          <p:cNvSpPr txBox="1"/>
          <p:nvPr/>
        </p:nvSpPr>
        <p:spPr>
          <a:xfrm>
            <a:off x="4450472" y="1770906"/>
            <a:ext cx="7165266" cy="696601"/>
          </a:xfrm>
          <a:prstGeom prst="rect">
            <a:avLst/>
          </a:prstGeom>
        </p:spPr>
        <p:txBody>
          <a:bodyPr wrap="square" lIns="0" tIns="0" rIns="0" bIns="0" rtlCol="0" anchor="t">
            <a:spAutoFit/>
          </a:bodyPr>
          <a:lstStyle/>
          <a:p>
            <a:pPr>
              <a:lnSpc>
                <a:spcPts val="2987"/>
              </a:lnSpc>
            </a:pPr>
            <a:r>
              <a:rPr lang="en-US" sz="1867">
                <a:solidFill>
                  <a:srgbClr val="000000"/>
                </a:solidFill>
                <a:latin typeface="Open Sans Light"/>
              </a:rPr>
              <a:t>Max 10 </a:t>
            </a:r>
            <a:r>
              <a:rPr lang="en-US" sz="1867" err="1">
                <a:solidFill>
                  <a:srgbClr val="000000"/>
                </a:solidFill>
                <a:latin typeface="Open Sans Light"/>
              </a:rPr>
              <a:t>minuten</a:t>
            </a:r>
            <a:endParaRPr lang="en-US" sz="1867">
              <a:solidFill>
                <a:srgbClr val="000000"/>
              </a:solidFill>
              <a:latin typeface="Open Sans Light"/>
            </a:endParaRPr>
          </a:p>
          <a:p>
            <a:pPr>
              <a:lnSpc>
                <a:spcPts val="2613"/>
              </a:lnSpc>
            </a:pPr>
            <a:endParaRPr lang="en-US" sz="1867">
              <a:solidFill>
                <a:srgbClr val="000000"/>
              </a:solidFill>
              <a:latin typeface="Open Sans Light"/>
            </a:endParaRPr>
          </a:p>
        </p:txBody>
      </p:sp>
      <p:sp>
        <p:nvSpPr>
          <p:cNvPr id="5" name="TextBox 5"/>
          <p:cNvSpPr txBox="1"/>
          <p:nvPr/>
        </p:nvSpPr>
        <p:spPr>
          <a:xfrm>
            <a:off x="299239" y="932655"/>
            <a:ext cx="2887718" cy="538737"/>
          </a:xfrm>
          <a:prstGeom prst="rect">
            <a:avLst/>
          </a:prstGeom>
        </p:spPr>
        <p:txBody>
          <a:bodyPr wrap="square" lIns="0" tIns="0" rIns="0" bIns="0" rtlCol="0" anchor="t">
            <a:spAutoFit/>
          </a:bodyPr>
          <a:lstStyle/>
          <a:p>
            <a:pPr>
              <a:lnSpc>
                <a:spcPts val="4480"/>
              </a:lnSpc>
            </a:pPr>
            <a:r>
              <a:rPr lang="en-US" sz="3200">
                <a:solidFill>
                  <a:srgbClr val="FFFFFF"/>
                </a:solidFill>
                <a:latin typeface="Open Sans Light Bold"/>
              </a:rPr>
              <a:t>Korte break?</a:t>
            </a:r>
          </a:p>
        </p:txBody>
      </p:sp>
      <p:pic>
        <p:nvPicPr>
          <p:cNvPr id="7" name="Picture 7"/>
          <p:cNvPicPr>
            <a:picLocks noChangeAspect="1"/>
          </p:cNvPicPr>
          <p:nvPr/>
        </p:nvPicPr>
        <p:blipFill>
          <a:blip r:embed="rId4"/>
          <a:srcRect/>
          <a:stretch>
            <a:fillRect/>
          </a:stretch>
        </p:blipFill>
        <p:spPr>
          <a:xfrm>
            <a:off x="10162714" y="5679237"/>
            <a:ext cx="1844850" cy="1103448"/>
          </a:xfrm>
          <a:prstGeom prst="rect">
            <a:avLst/>
          </a:prstGeom>
        </p:spPr>
      </p:pic>
    </p:spTree>
    <p:extLst>
      <p:ext uri="{BB962C8B-B14F-4D97-AF65-F5344CB8AC3E}">
        <p14:creationId xmlns:p14="http://schemas.microsoft.com/office/powerpoint/2010/main" val="195588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503579-0747-33CE-1A49-12AE1252B10F}"/>
              </a:ext>
            </a:extLst>
          </p:cNvPr>
          <p:cNvPicPr>
            <a:picLocks noChangeAspect="1"/>
          </p:cNvPicPr>
          <p:nvPr/>
        </p:nvPicPr>
        <p:blipFill>
          <a:blip r:embed="rId3"/>
          <a:srcRect/>
          <a:stretch>
            <a:fillRect/>
          </a:stretch>
        </p:blipFill>
        <p:spPr>
          <a:xfrm>
            <a:off x="-137148" y="-337167"/>
            <a:ext cx="4090017" cy="4090017"/>
          </a:xfrm>
          <a:prstGeom prst="rect">
            <a:avLst/>
          </a:prstGeom>
        </p:spPr>
      </p:pic>
      <p:sp>
        <p:nvSpPr>
          <p:cNvPr id="10" name="TextBox 5">
            <a:extLst>
              <a:ext uri="{FF2B5EF4-FFF2-40B4-BE49-F238E27FC236}">
                <a16:creationId xmlns:a16="http://schemas.microsoft.com/office/drawing/2014/main" id="{63CC7183-767C-507D-0E64-EB7166175D22}"/>
              </a:ext>
            </a:extLst>
          </p:cNvPr>
          <p:cNvSpPr txBox="1"/>
          <p:nvPr/>
        </p:nvSpPr>
        <p:spPr>
          <a:xfrm>
            <a:off x="404881" y="1149932"/>
            <a:ext cx="3433788" cy="538737"/>
          </a:xfrm>
          <a:prstGeom prst="rect">
            <a:avLst/>
          </a:prstGeom>
        </p:spPr>
        <p:txBody>
          <a:bodyPr wrap="square" lIns="0" tIns="0" rIns="0" bIns="0" rtlCol="0" anchor="t">
            <a:spAutoFit/>
          </a:bodyPr>
          <a:lstStyle/>
          <a:p>
            <a:pPr>
              <a:lnSpc>
                <a:spcPts val="4480"/>
              </a:lnSpc>
            </a:pPr>
            <a:r>
              <a:rPr lang="en-US" sz="3200" err="1">
                <a:solidFill>
                  <a:srgbClr val="FFFFFF"/>
                </a:solidFill>
                <a:latin typeface="Open Sans Light Bold"/>
              </a:rPr>
              <a:t>Middelen</a:t>
            </a:r>
            <a:endParaRPr lang="en-US" sz="3200">
              <a:solidFill>
                <a:srgbClr val="FFFFFF"/>
              </a:solidFill>
              <a:latin typeface="Open Sans Light Bold"/>
            </a:endParaRPr>
          </a:p>
        </p:txBody>
      </p:sp>
      <p:pic>
        <p:nvPicPr>
          <p:cNvPr id="4" name="Afbeelding 3">
            <a:hlinkClick r:id="rId4"/>
            <a:extLst>
              <a:ext uri="{FF2B5EF4-FFF2-40B4-BE49-F238E27FC236}">
                <a16:creationId xmlns:a16="http://schemas.microsoft.com/office/drawing/2014/main" id="{B4D0104E-C7BF-B238-2B12-C1B5D6F109CB}"/>
              </a:ext>
            </a:extLst>
          </p:cNvPr>
          <p:cNvPicPr>
            <a:picLocks noChangeAspect="1"/>
          </p:cNvPicPr>
          <p:nvPr/>
        </p:nvPicPr>
        <p:blipFill>
          <a:blip r:embed="rId5"/>
          <a:stretch>
            <a:fillRect/>
          </a:stretch>
        </p:blipFill>
        <p:spPr>
          <a:xfrm>
            <a:off x="3952869" y="614955"/>
            <a:ext cx="6140766" cy="5626389"/>
          </a:xfrm>
          <a:prstGeom prst="rect">
            <a:avLst/>
          </a:prstGeom>
        </p:spPr>
      </p:pic>
      <p:pic>
        <p:nvPicPr>
          <p:cNvPr id="2" name="Picture 7">
            <a:extLst>
              <a:ext uri="{FF2B5EF4-FFF2-40B4-BE49-F238E27FC236}">
                <a16:creationId xmlns:a16="http://schemas.microsoft.com/office/drawing/2014/main" id="{675739D4-9BFD-2FEA-9B9B-F076736EC0E2}"/>
              </a:ext>
            </a:extLst>
          </p:cNvPr>
          <p:cNvPicPr>
            <a:picLocks noChangeAspect="1"/>
          </p:cNvPicPr>
          <p:nvPr/>
        </p:nvPicPr>
        <p:blipFill>
          <a:blip r:embed="rId6"/>
          <a:srcRect/>
          <a:stretch>
            <a:fillRect/>
          </a:stretch>
        </p:blipFill>
        <p:spPr>
          <a:xfrm>
            <a:off x="10162714" y="5679237"/>
            <a:ext cx="1844850" cy="1103448"/>
          </a:xfrm>
          <a:prstGeom prst="rect">
            <a:avLst/>
          </a:prstGeom>
        </p:spPr>
      </p:pic>
      <p:sp>
        <p:nvSpPr>
          <p:cNvPr id="6" name="Tekstvak 5">
            <a:extLst>
              <a:ext uri="{FF2B5EF4-FFF2-40B4-BE49-F238E27FC236}">
                <a16:creationId xmlns:a16="http://schemas.microsoft.com/office/drawing/2014/main" id="{816771EC-33B0-55DA-CFD4-FA6CE0DD2996}"/>
              </a:ext>
            </a:extLst>
          </p:cNvPr>
          <p:cNvSpPr txBox="1"/>
          <p:nvPr/>
        </p:nvSpPr>
        <p:spPr>
          <a:xfrm>
            <a:off x="981308" y="4415609"/>
            <a:ext cx="3023118" cy="492443"/>
          </a:xfrm>
          <a:prstGeom prst="rect">
            <a:avLst/>
          </a:prstGeom>
          <a:noFill/>
        </p:spPr>
        <p:txBody>
          <a:bodyPr wrap="square" lIns="0" tIns="0" rIns="0" bIns="0" rtlCol="0">
            <a:spAutoFit/>
          </a:bodyPr>
          <a:lstStyle/>
          <a:p>
            <a:endParaRPr lang="nl-NL" sz="1600" dirty="0"/>
          </a:p>
          <a:p>
            <a:r>
              <a:rPr lang="nl-NL" sz="1600" dirty="0">
                <a:hlinkClick r:id="rId7"/>
              </a:rPr>
              <a:t>Home | Medrie.nl</a:t>
            </a:r>
            <a:endParaRPr lang="nl-NL" sz="1600" dirty="0"/>
          </a:p>
        </p:txBody>
      </p:sp>
    </p:spTree>
    <p:extLst>
      <p:ext uri="{BB962C8B-B14F-4D97-AF65-F5344CB8AC3E}">
        <p14:creationId xmlns:p14="http://schemas.microsoft.com/office/powerpoint/2010/main" val="2234325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67FC96-42E3-C0B9-86DA-8984A3FD69CC}"/>
              </a:ext>
            </a:extLst>
          </p:cNvPr>
          <p:cNvSpPr>
            <a:spLocks noGrp="1"/>
          </p:cNvSpPr>
          <p:nvPr>
            <p:ph type="title"/>
          </p:nvPr>
        </p:nvSpPr>
        <p:spPr/>
        <p:txBody>
          <a:bodyPr/>
          <a:lstStyle/>
          <a:p>
            <a:r>
              <a:rPr lang="nl-NL" dirty="0"/>
              <a:t>Protocol Medicom</a:t>
            </a:r>
          </a:p>
        </p:txBody>
      </p:sp>
      <p:pic>
        <p:nvPicPr>
          <p:cNvPr id="5" name="Afbeelding 4">
            <a:extLst>
              <a:ext uri="{FF2B5EF4-FFF2-40B4-BE49-F238E27FC236}">
                <a16:creationId xmlns:a16="http://schemas.microsoft.com/office/drawing/2014/main" id="{607583A8-D5F3-194C-359A-2BBBE5D094CE}"/>
              </a:ext>
            </a:extLst>
          </p:cNvPr>
          <p:cNvPicPr>
            <a:picLocks noChangeAspect="1"/>
          </p:cNvPicPr>
          <p:nvPr/>
        </p:nvPicPr>
        <p:blipFill>
          <a:blip r:embed="rId2"/>
          <a:stretch>
            <a:fillRect/>
          </a:stretch>
        </p:blipFill>
        <p:spPr>
          <a:xfrm>
            <a:off x="1067435" y="976630"/>
            <a:ext cx="9041765" cy="5745318"/>
          </a:xfrm>
          <a:prstGeom prst="rect">
            <a:avLst/>
          </a:prstGeom>
        </p:spPr>
      </p:pic>
    </p:spTree>
    <p:extLst>
      <p:ext uri="{BB962C8B-B14F-4D97-AF65-F5344CB8AC3E}">
        <p14:creationId xmlns:p14="http://schemas.microsoft.com/office/powerpoint/2010/main" val="1150893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7EA1E8A-E1D1-485F-8557-3775E984F8CE}"/>
              </a:ext>
            </a:extLst>
          </p:cNvPr>
          <p:cNvSpPr txBox="1"/>
          <p:nvPr/>
        </p:nvSpPr>
        <p:spPr>
          <a:xfrm>
            <a:off x="3707772" y="2924690"/>
            <a:ext cx="7092359" cy="3965895"/>
          </a:xfrm>
          <a:prstGeom prst="rect">
            <a:avLst/>
          </a:prstGeom>
          <a:noFill/>
        </p:spPr>
        <p:txBody>
          <a:bodyPr wrap="square" lIns="0" tIns="0" rIns="0" bIns="0" rtlCol="0">
            <a:noAutofit/>
          </a:bodyPr>
          <a:lstStyle/>
          <a:p>
            <a:pPr marL="0" indent="0">
              <a:buNone/>
            </a:pPr>
            <a:r>
              <a:rPr lang="nl-NL" sz="1600" b="1"/>
              <a:t>Huisartspraktijk kiest vanuit eigen behoefte, passend bij eigen praktijksituatie </a:t>
            </a:r>
            <a:endParaRPr lang="nl-NL" sz="1600"/>
          </a:p>
          <a:p>
            <a:pPr marL="0" indent="0">
              <a:buNone/>
            </a:pPr>
            <a:endParaRPr lang="nl-NL" sz="1600"/>
          </a:p>
          <a:p>
            <a:pPr marL="0" indent="0">
              <a:buNone/>
            </a:pPr>
            <a:r>
              <a:rPr lang="nl-NL" sz="1600"/>
              <a:t>Praktijken bepalen zelf de omslag die ze willen maken</a:t>
            </a:r>
          </a:p>
          <a:p>
            <a:pPr marL="0" indent="0">
              <a:buNone/>
            </a:pPr>
            <a:r>
              <a:rPr lang="nl-NL" sz="1600">
                <a:solidFill>
                  <a:srgbClr val="000000"/>
                </a:solidFill>
              </a:rPr>
              <a:t>Op basis van eigen plan en met </a:t>
            </a:r>
            <a:r>
              <a:rPr lang="nl-NL" sz="1600" b="0" i="0" u="none" strike="noStrike" baseline="0">
                <a:solidFill>
                  <a:srgbClr val="000000"/>
                </a:solidFill>
              </a:rPr>
              <a:t>ondersteuning bij de implementatie</a:t>
            </a:r>
          </a:p>
          <a:p>
            <a:pPr marL="0" indent="0">
              <a:buNone/>
            </a:pPr>
            <a:endParaRPr lang="nl-NL" sz="1600"/>
          </a:p>
          <a:p>
            <a:pPr marL="0" indent="0">
              <a:buNone/>
            </a:pPr>
            <a:r>
              <a:rPr lang="nl-NL" sz="1600"/>
              <a:t>De Zorgnetwerkomgeving (ZNO) is de basis en ondersteunt de persoonsgerichte werkwijze.</a:t>
            </a:r>
          </a:p>
          <a:p>
            <a:pPr marL="0" indent="0">
              <a:buNone/>
            </a:pPr>
            <a:endParaRPr lang="nl-NL" sz="1600" b="0" i="0" u="none" strike="noStrike" baseline="0">
              <a:solidFill>
                <a:srgbClr val="000000"/>
              </a:solidFill>
            </a:endParaRPr>
          </a:p>
        </p:txBody>
      </p:sp>
      <p:pic>
        <p:nvPicPr>
          <p:cNvPr id="3" name="Picture 2">
            <a:extLst>
              <a:ext uri="{FF2B5EF4-FFF2-40B4-BE49-F238E27FC236}">
                <a16:creationId xmlns:a16="http://schemas.microsoft.com/office/drawing/2014/main" id="{4B503579-0747-33CE-1A49-12AE1252B10F}"/>
              </a:ext>
            </a:extLst>
          </p:cNvPr>
          <p:cNvPicPr>
            <a:picLocks noChangeAspect="1"/>
          </p:cNvPicPr>
          <p:nvPr/>
        </p:nvPicPr>
        <p:blipFill>
          <a:blip r:embed="rId3"/>
          <a:srcRect/>
          <a:stretch>
            <a:fillRect/>
          </a:stretch>
        </p:blipFill>
        <p:spPr>
          <a:xfrm>
            <a:off x="-137148" y="-337167"/>
            <a:ext cx="4090017" cy="4090017"/>
          </a:xfrm>
          <a:prstGeom prst="rect">
            <a:avLst/>
          </a:prstGeom>
        </p:spPr>
      </p:pic>
      <p:sp>
        <p:nvSpPr>
          <p:cNvPr id="10" name="TextBox 5">
            <a:extLst>
              <a:ext uri="{FF2B5EF4-FFF2-40B4-BE49-F238E27FC236}">
                <a16:creationId xmlns:a16="http://schemas.microsoft.com/office/drawing/2014/main" id="{63CC7183-767C-507D-0E64-EB7166175D22}"/>
              </a:ext>
            </a:extLst>
          </p:cNvPr>
          <p:cNvSpPr txBox="1"/>
          <p:nvPr/>
        </p:nvSpPr>
        <p:spPr>
          <a:xfrm>
            <a:off x="404881" y="1149932"/>
            <a:ext cx="3433788" cy="538737"/>
          </a:xfrm>
          <a:prstGeom prst="rect">
            <a:avLst/>
          </a:prstGeom>
        </p:spPr>
        <p:txBody>
          <a:bodyPr wrap="square" lIns="0" tIns="0" rIns="0" bIns="0" rtlCol="0" anchor="t">
            <a:spAutoFit/>
          </a:bodyPr>
          <a:lstStyle/>
          <a:p>
            <a:pPr>
              <a:lnSpc>
                <a:spcPts val="4480"/>
              </a:lnSpc>
            </a:pPr>
            <a:r>
              <a:rPr lang="en-US" sz="3200">
                <a:solidFill>
                  <a:srgbClr val="FFFFFF"/>
                </a:solidFill>
                <a:latin typeface="Open Sans Light Bold"/>
              </a:rPr>
              <a:t>Hoe dan?</a:t>
            </a:r>
          </a:p>
        </p:txBody>
      </p:sp>
      <p:pic>
        <p:nvPicPr>
          <p:cNvPr id="4" name="Picture 7">
            <a:extLst>
              <a:ext uri="{FF2B5EF4-FFF2-40B4-BE49-F238E27FC236}">
                <a16:creationId xmlns:a16="http://schemas.microsoft.com/office/drawing/2014/main" id="{2ED63846-ABA5-3B8F-270D-3CC00F09031F}"/>
              </a:ext>
            </a:extLst>
          </p:cNvPr>
          <p:cNvPicPr>
            <a:picLocks noChangeAspect="1"/>
          </p:cNvPicPr>
          <p:nvPr/>
        </p:nvPicPr>
        <p:blipFill>
          <a:blip r:embed="rId4"/>
          <a:srcRect/>
          <a:stretch>
            <a:fillRect/>
          </a:stretch>
        </p:blipFill>
        <p:spPr>
          <a:xfrm>
            <a:off x="10162714" y="5679237"/>
            <a:ext cx="1844850" cy="1103448"/>
          </a:xfrm>
          <a:prstGeom prst="rect">
            <a:avLst/>
          </a:prstGeom>
        </p:spPr>
      </p:pic>
    </p:spTree>
    <p:extLst>
      <p:ext uri="{BB962C8B-B14F-4D97-AF65-F5344CB8AC3E}">
        <p14:creationId xmlns:p14="http://schemas.microsoft.com/office/powerpoint/2010/main" val="4177068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470400" y="1803400"/>
            <a:ext cx="7416800" cy="350352"/>
          </a:xfrm>
          <a:prstGeom prst="rect">
            <a:avLst/>
          </a:prstGeom>
        </p:spPr>
        <p:txBody>
          <a:bodyPr wrap="square" lIns="0" tIns="0" rIns="0" bIns="0" rtlCol="0" anchor="t">
            <a:spAutoFit/>
          </a:bodyPr>
          <a:lstStyle/>
          <a:p>
            <a:pPr>
              <a:lnSpc>
                <a:spcPts val="2987"/>
              </a:lnSpc>
            </a:pPr>
            <a:r>
              <a:rPr lang="en-US" sz="1867">
                <a:solidFill>
                  <a:srgbClr val="000000"/>
                </a:solidFill>
                <a:latin typeface="Open Sans Light"/>
              </a:rPr>
              <a:t> </a:t>
            </a:r>
          </a:p>
        </p:txBody>
      </p:sp>
      <p:sp>
        <p:nvSpPr>
          <p:cNvPr id="5" name="TextBox 5"/>
          <p:cNvSpPr txBox="1"/>
          <p:nvPr/>
        </p:nvSpPr>
        <p:spPr>
          <a:xfrm>
            <a:off x="508000" y="386716"/>
            <a:ext cx="2032000" cy="1072153"/>
          </a:xfrm>
          <a:prstGeom prst="rect">
            <a:avLst/>
          </a:prstGeom>
        </p:spPr>
        <p:txBody>
          <a:bodyPr wrap="square" lIns="0" tIns="0" rIns="0" bIns="0" rtlCol="0" anchor="t">
            <a:spAutoFit/>
          </a:bodyPr>
          <a:lstStyle/>
          <a:p>
            <a:pPr>
              <a:lnSpc>
                <a:spcPts val="4480"/>
              </a:lnSpc>
            </a:pPr>
            <a:endParaRPr lang="en-US" sz="2133">
              <a:solidFill>
                <a:srgbClr val="FFFFFF"/>
              </a:solidFill>
              <a:latin typeface="Open Sans Light Bold"/>
            </a:endParaRPr>
          </a:p>
          <a:p>
            <a:pPr>
              <a:lnSpc>
                <a:spcPts val="4480"/>
              </a:lnSpc>
            </a:pPr>
            <a:endParaRPr lang="en-US" sz="2133">
              <a:solidFill>
                <a:srgbClr val="FFFFFF"/>
              </a:solidFill>
              <a:latin typeface="Open Sans Light Bold"/>
            </a:endParaRPr>
          </a:p>
        </p:txBody>
      </p:sp>
      <p:pic>
        <p:nvPicPr>
          <p:cNvPr id="7" name="Picture 7"/>
          <p:cNvPicPr>
            <a:picLocks noChangeAspect="1"/>
          </p:cNvPicPr>
          <p:nvPr/>
        </p:nvPicPr>
        <p:blipFill>
          <a:blip r:embed="rId3"/>
          <a:srcRect/>
          <a:stretch>
            <a:fillRect/>
          </a:stretch>
        </p:blipFill>
        <p:spPr>
          <a:xfrm>
            <a:off x="10189920" y="5631264"/>
            <a:ext cx="1844850" cy="1103448"/>
          </a:xfrm>
          <a:prstGeom prst="rect">
            <a:avLst/>
          </a:prstGeom>
        </p:spPr>
      </p:pic>
      <p:sp>
        <p:nvSpPr>
          <p:cNvPr id="6" name="TextBox 5">
            <a:extLst>
              <a:ext uri="{FF2B5EF4-FFF2-40B4-BE49-F238E27FC236}">
                <a16:creationId xmlns:a16="http://schemas.microsoft.com/office/drawing/2014/main" id="{0581568F-A0E0-F478-C08B-A30484D2E737}"/>
              </a:ext>
            </a:extLst>
          </p:cNvPr>
          <p:cNvSpPr txBox="1"/>
          <p:nvPr/>
        </p:nvSpPr>
        <p:spPr>
          <a:xfrm>
            <a:off x="586958" y="1452342"/>
            <a:ext cx="3005958" cy="1115818"/>
          </a:xfrm>
          <a:prstGeom prst="rect">
            <a:avLst/>
          </a:prstGeom>
        </p:spPr>
        <p:txBody>
          <a:bodyPr wrap="square" lIns="0" tIns="0" rIns="0" bIns="0" rtlCol="0" anchor="t">
            <a:spAutoFit/>
          </a:bodyPr>
          <a:lstStyle/>
          <a:p>
            <a:pPr>
              <a:lnSpc>
                <a:spcPts val="4480"/>
              </a:lnSpc>
            </a:pPr>
            <a:r>
              <a:rPr lang="en-US" sz="3200" err="1">
                <a:solidFill>
                  <a:srgbClr val="FFFFFF"/>
                </a:solidFill>
                <a:latin typeface="Open Sans Light Bold"/>
              </a:rPr>
              <a:t>Wanneer</a:t>
            </a:r>
            <a:r>
              <a:rPr lang="en-US" sz="3200">
                <a:solidFill>
                  <a:srgbClr val="FFFFFF"/>
                </a:solidFill>
                <a:latin typeface="Open Sans Light Bold"/>
              </a:rPr>
              <a:t> </a:t>
            </a:r>
            <a:r>
              <a:rPr lang="en-US" sz="3200" err="1">
                <a:solidFill>
                  <a:srgbClr val="FFFFFF"/>
                </a:solidFill>
                <a:latin typeface="Open Sans Light Bold"/>
              </a:rPr>
              <a:t>succesvol</a:t>
            </a:r>
            <a:r>
              <a:rPr lang="en-US" sz="3200">
                <a:solidFill>
                  <a:srgbClr val="FFFFFF"/>
                </a:solidFill>
                <a:latin typeface="Open Sans Light Bold"/>
              </a:rPr>
              <a:t>?</a:t>
            </a:r>
          </a:p>
        </p:txBody>
      </p:sp>
      <p:sp>
        <p:nvSpPr>
          <p:cNvPr id="9" name="TextBox 4">
            <a:extLst>
              <a:ext uri="{FF2B5EF4-FFF2-40B4-BE49-F238E27FC236}">
                <a16:creationId xmlns:a16="http://schemas.microsoft.com/office/drawing/2014/main" id="{FA41686A-5846-A858-99AD-426A3A864241}"/>
              </a:ext>
            </a:extLst>
          </p:cNvPr>
          <p:cNvSpPr txBox="1"/>
          <p:nvPr/>
        </p:nvSpPr>
        <p:spPr>
          <a:xfrm>
            <a:off x="4078110" y="2742102"/>
            <a:ext cx="7191465" cy="696601"/>
          </a:xfrm>
          <a:prstGeom prst="rect">
            <a:avLst/>
          </a:prstGeom>
        </p:spPr>
        <p:txBody>
          <a:bodyPr wrap="square" lIns="0" tIns="0" rIns="0" bIns="0" rtlCol="0" anchor="t">
            <a:spAutoFit/>
          </a:bodyPr>
          <a:lstStyle/>
          <a:p>
            <a:pPr>
              <a:lnSpc>
                <a:spcPts val="2987"/>
              </a:lnSpc>
            </a:pPr>
            <a:endParaRPr lang="en-US" sz="1850">
              <a:solidFill>
                <a:srgbClr val="000000"/>
              </a:solidFill>
              <a:latin typeface="Open Sans Light"/>
              <a:ea typeface="Open Sans Light"/>
              <a:cs typeface="Open Sans Light"/>
            </a:endParaRPr>
          </a:p>
          <a:p>
            <a:pPr>
              <a:lnSpc>
                <a:spcPts val="2613"/>
              </a:lnSpc>
            </a:pPr>
            <a:endParaRPr lang="en-US" sz="1867">
              <a:solidFill>
                <a:srgbClr val="000000"/>
              </a:solidFill>
              <a:latin typeface="Open Sans Light"/>
              <a:ea typeface="Open Sans Light"/>
              <a:cs typeface="Open Sans Light"/>
            </a:endParaRPr>
          </a:p>
        </p:txBody>
      </p:sp>
      <p:pic>
        <p:nvPicPr>
          <p:cNvPr id="8" name="Afbeelding 7">
            <a:extLst>
              <a:ext uri="{FF2B5EF4-FFF2-40B4-BE49-F238E27FC236}">
                <a16:creationId xmlns:a16="http://schemas.microsoft.com/office/drawing/2014/main" id="{CC2927D3-3EA4-BA8B-B70F-BEC094F53D91}"/>
              </a:ext>
            </a:extLst>
          </p:cNvPr>
          <p:cNvPicPr>
            <a:picLocks noChangeAspect="1"/>
          </p:cNvPicPr>
          <p:nvPr/>
        </p:nvPicPr>
        <p:blipFill>
          <a:blip r:embed="rId4"/>
          <a:stretch>
            <a:fillRect/>
          </a:stretch>
        </p:blipFill>
        <p:spPr>
          <a:xfrm>
            <a:off x="508000" y="688505"/>
            <a:ext cx="10994733" cy="5192694"/>
          </a:xfrm>
          <a:prstGeom prst="rect">
            <a:avLst/>
          </a:prstGeom>
        </p:spPr>
      </p:pic>
    </p:spTree>
    <p:extLst>
      <p:ext uri="{BB962C8B-B14F-4D97-AF65-F5344CB8AC3E}">
        <p14:creationId xmlns:p14="http://schemas.microsoft.com/office/powerpoint/2010/main" val="3722833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03200" y="-76721"/>
            <a:ext cx="4382382" cy="4216921"/>
          </a:xfrm>
          <a:prstGeom prst="rect">
            <a:avLst/>
          </a:prstGeom>
        </p:spPr>
      </p:pic>
      <p:sp>
        <p:nvSpPr>
          <p:cNvPr id="4" name="TextBox 4"/>
          <p:cNvSpPr txBox="1"/>
          <p:nvPr/>
        </p:nvSpPr>
        <p:spPr>
          <a:xfrm>
            <a:off x="4470400" y="1803400"/>
            <a:ext cx="7416800" cy="350352"/>
          </a:xfrm>
          <a:prstGeom prst="rect">
            <a:avLst/>
          </a:prstGeom>
        </p:spPr>
        <p:txBody>
          <a:bodyPr wrap="square" lIns="0" tIns="0" rIns="0" bIns="0" rtlCol="0" anchor="t">
            <a:spAutoFit/>
          </a:bodyPr>
          <a:lstStyle/>
          <a:p>
            <a:pPr>
              <a:lnSpc>
                <a:spcPts val="2987"/>
              </a:lnSpc>
            </a:pPr>
            <a:r>
              <a:rPr lang="en-US" sz="1867">
                <a:solidFill>
                  <a:srgbClr val="000000"/>
                </a:solidFill>
                <a:latin typeface="Open Sans Light"/>
              </a:rPr>
              <a:t> </a:t>
            </a:r>
          </a:p>
        </p:txBody>
      </p:sp>
      <p:sp>
        <p:nvSpPr>
          <p:cNvPr id="5" name="TextBox 5"/>
          <p:cNvSpPr txBox="1"/>
          <p:nvPr/>
        </p:nvSpPr>
        <p:spPr>
          <a:xfrm>
            <a:off x="508000" y="386716"/>
            <a:ext cx="2032000" cy="1072153"/>
          </a:xfrm>
          <a:prstGeom prst="rect">
            <a:avLst/>
          </a:prstGeom>
        </p:spPr>
        <p:txBody>
          <a:bodyPr wrap="square" lIns="0" tIns="0" rIns="0" bIns="0" rtlCol="0" anchor="t">
            <a:spAutoFit/>
          </a:bodyPr>
          <a:lstStyle/>
          <a:p>
            <a:pPr>
              <a:lnSpc>
                <a:spcPts val="4480"/>
              </a:lnSpc>
            </a:pPr>
            <a:endParaRPr lang="en-US" sz="2133">
              <a:solidFill>
                <a:srgbClr val="FFFFFF"/>
              </a:solidFill>
              <a:latin typeface="Open Sans Light Bold"/>
            </a:endParaRPr>
          </a:p>
          <a:p>
            <a:pPr>
              <a:lnSpc>
                <a:spcPts val="4480"/>
              </a:lnSpc>
            </a:pPr>
            <a:endParaRPr lang="en-US" sz="2133">
              <a:solidFill>
                <a:srgbClr val="FFFFFF"/>
              </a:solidFill>
              <a:latin typeface="Open Sans Light Bold"/>
            </a:endParaRPr>
          </a:p>
        </p:txBody>
      </p:sp>
      <p:pic>
        <p:nvPicPr>
          <p:cNvPr id="7" name="Picture 7"/>
          <p:cNvPicPr>
            <a:picLocks noChangeAspect="1"/>
          </p:cNvPicPr>
          <p:nvPr/>
        </p:nvPicPr>
        <p:blipFill>
          <a:blip r:embed="rId4"/>
          <a:srcRect/>
          <a:stretch>
            <a:fillRect/>
          </a:stretch>
        </p:blipFill>
        <p:spPr>
          <a:xfrm>
            <a:off x="10134973" y="5635577"/>
            <a:ext cx="1844850" cy="1103448"/>
          </a:xfrm>
          <a:prstGeom prst="rect">
            <a:avLst/>
          </a:prstGeom>
        </p:spPr>
      </p:pic>
      <p:sp>
        <p:nvSpPr>
          <p:cNvPr id="6" name="TextBox 5">
            <a:extLst>
              <a:ext uri="{FF2B5EF4-FFF2-40B4-BE49-F238E27FC236}">
                <a16:creationId xmlns:a16="http://schemas.microsoft.com/office/drawing/2014/main" id="{0581568F-A0E0-F478-C08B-A30484D2E737}"/>
              </a:ext>
            </a:extLst>
          </p:cNvPr>
          <p:cNvSpPr txBox="1"/>
          <p:nvPr/>
        </p:nvSpPr>
        <p:spPr>
          <a:xfrm>
            <a:off x="586958" y="1452342"/>
            <a:ext cx="3005958" cy="538737"/>
          </a:xfrm>
          <a:prstGeom prst="rect">
            <a:avLst/>
          </a:prstGeom>
        </p:spPr>
        <p:txBody>
          <a:bodyPr wrap="square" lIns="0" tIns="0" rIns="0" bIns="0" rtlCol="0" anchor="t">
            <a:spAutoFit/>
          </a:bodyPr>
          <a:lstStyle/>
          <a:p>
            <a:pPr>
              <a:lnSpc>
                <a:spcPts val="4480"/>
              </a:lnSpc>
            </a:pPr>
            <a:r>
              <a:rPr lang="en-US" sz="3200">
                <a:solidFill>
                  <a:srgbClr val="FFFFFF"/>
                </a:solidFill>
                <a:latin typeface="Open Sans Light Bold"/>
              </a:rPr>
              <a:t>En nu?</a:t>
            </a:r>
          </a:p>
        </p:txBody>
      </p:sp>
      <p:sp>
        <p:nvSpPr>
          <p:cNvPr id="9" name="TextBox 4">
            <a:extLst>
              <a:ext uri="{FF2B5EF4-FFF2-40B4-BE49-F238E27FC236}">
                <a16:creationId xmlns:a16="http://schemas.microsoft.com/office/drawing/2014/main" id="{FA41686A-5846-A858-99AD-426A3A864241}"/>
              </a:ext>
            </a:extLst>
          </p:cNvPr>
          <p:cNvSpPr txBox="1"/>
          <p:nvPr/>
        </p:nvSpPr>
        <p:spPr>
          <a:xfrm>
            <a:off x="4179182" y="2031739"/>
            <a:ext cx="7708018" cy="2620204"/>
          </a:xfrm>
          <a:prstGeom prst="rect">
            <a:avLst/>
          </a:prstGeom>
        </p:spPr>
        <p:txBody>
          <a:bodyPr wrap="square" lIns="0" tIns="0" rIns="0" bIns="0" rtlCol="0" anchor="t">
            <a:spAutoFit/>
          </a:bodyPr>
          <a:lstStyle/>
          <a:p>
            <a:pPr>
              <a:lnSpc>
                <a:spcPts val="2987"/>
              </a:lnSpc>
            </a:pPr>
            <a:r>
              <a:rPr lang="en-US" sz="1867" b="1" dirty="0" err="1">
                <a:solidFill>
                  <a:srgbClr val="000000"/>
                </a:solidFill>
                <a:latin typeface="Open Sans Light"/>
              </a:rPr>
              <a:t>Beantwoord</a:t>
            </a:r>
            <a:r>
              <a:rPr lang="en-US" sz="1867" b="1" dirty="0">
                <a:solidFill>
                  <a:srgbClr val="000000"/>
                </a:solidFill>
                <a:latin typeface="Open Sans Light"/>
              </a:rPr>
              <a:t> </a:t>
            </a:r>
            <a:r>
              <a:rPr lang="en-US" sz="1867" b="1" dirty="0" err="1">
                <a:solidFill>
                  <a:srgbClr val="000000"/>
                </a:solidFill>
                <a:latin typeface="Open Sans Light"/>
              </a:rPr>
              <a:t>onderstaande</a:t>
            </a:r>
            <a:r>
              <a:rPr lang="en-US" sz="1867" b="1" dirty="0">
                <a:solidFill>
                  <a:srgbClr val="000000"/>
                </a:solidFill>
                <a:latin typeface="Open Sans Light"/>
              </a:rPr>
              <a:t> </a:t>
            </a:r>
            <a:r>
              <a:rPr lang="en-US" sz="1867" b="1" dirty="0" err="1">
                <a:solidFill>
                  <a:srgbClr val="000000"/>
                </a:solidFill>
                <a:latin typeface="Open Sans Light"/>
              </a:rPr>
              <a:t>vragen</a:t>
            </a:r>
            <a:r>
              <a:rPr lang="en-US" sz="1867" b="1" dirty="0">
                <a:solidFill>
                  <a:srgbClr val="000000"/>
                </a:solidFill>
                <a:latin typeface="Open Sans Light"/>
              </a:rPr>
              <a:t>:</a:t>
            </a:r>
          </a:p>
          <a:p>
            <a:pPr marL="457200" indent="-457200">
              <a:lnSpc>
                <a:spcPts val="2987"/>
              </a:lnSpc>
              <a:buFont typeface="+mj-lt"/>
              <a:buAutoNum type="arabicPeriod"/>
            </a:pPr>
            <a:r>
              <a:rPr lang="en-US" sz="1867" dirty="0" err="1">
                <a:solidFill>
                  <a:srgbClr val="000000"/>
                </a:solidFill>
                <a:latin typeface="Open Sans Light"/>
              </a:rPr>
              <a:t>Waar</a:t>
            </a:r>
            <a:r>
              <a:rPr lang="en-US" sz="1867" dirty="0">
                <a:solidFill>
                  <a:srgbClr val="000000"/>
                </a:solidFill>
                <a:latin typeface="Open Sans Light"/>
              </a:rPr>
              <a:t> </a:t>
            </a:r>
            <a:r>
              <a:rPr lang="en-US" sz="1867" dirty="0" err="1">
                <a:solidFill>
                  <a:srgbClr val="000000"/>
                </a:solidFill>
                <a:latin typeface="Open Sans Light"/>
              </a:rPr>
              <a:t>willen</a:t>
            </a:r>
            <a:r>
              <a:rPr lang="en-US" sz="1867" dirty="0">
                <a:solidFill>
                  <a:srgbClr val="000000"/>
                </a:solidFill>
                <a:latin typeface="Open Sans Light"/>
              </a:rPr>
              <a:t> we </a:t>
            </a:r>
            <a:r>
              <a:rPr lang="en-US" sz="1867" dirty="0" err="1">
                <a:solidFill>
                  <a:srgbClr val="000000"/>
                </a:solidFill>
                <a:latin typeface="Open Sans Light"/>
              </a:rPr>
              <a:t>als</a:t>
            </a:r>
            <a:r>
              <a:rPr lang="en-US" sz="1867" dirty="0">
                <a:solidFill>
                  <a:srgbClr val="000000"/>
                </a:solidFill>
                <a:latin typeface="Open Sans Light"/>
              </a:rPr>
              <a:t> eerste mee </a:t>
            </a:r>
            <a:r>
              <a:rPr lang="en-US" sz="1867" dirty="0" err="1">
                <a:solidFill>
                  <a:srgbClr val="000000"/>
                </a:solidFill>
                <a:latin typeface="Open Sans Light"/>
              </a:rPr>
              <a:t>aan</a:t>
            </a:r>
            <a:r>
              <a:rPr lang="en-US" sz="1867" dirty="0">
                <a:solidFill>
                  <a:srgbClr val="000000"/>
                </a:solidFill>
                <a:latin typeface="Open Sans Light"/>
              </a:rPr>
              <a:t> de slag?</a:t>
            </a:r>
          </a:p>
          <a:p>
            <a:pPr marL="457200" indent="-457200">
              <a:lnSpc>
                <a:spcPts val="2987"/>
              </a:lnSpc>
              <a:buFont typeface="+mj-lt"/>
              <a:buAutoNum type="arabicPeriod"/>
            </a:pPr>
            <a:r>
              <a:rPr lang="en-US" sz="1867" dirty="0">
                <a:solidFill>
                  <a:srgbClr val="000000"/>
                </a:solidFill>
                <a:latin typeface="Open Sans Light"/>
              </a:rPr>
              <a:t>Hoe </a:t>
            </a:r>
            <a:r>
              <a:rPr lang="en-US" sz="1867" dirty="0" err="1">
                <a:solidFill>
                  <a:srgbClr val="000000"/>
                </a:solidFill>
                <a:latin typeface="Open Sans Light"/>
              </a:rPr>
              <a:t>werken</a:t>
            </a:r>
            <a:r>
              <a:rPr lang="en-US" sz="1867" dirty="0">
                <a:solidFill>
                  <a:srgbClr val="000000"/>
                </a:solidFill>
                <a:latin typeface="Open Sans Light"/>
              </a:rPr>
              <a:t> we </a:t>
            </a:r>
            <a:r>
              <a:rPr lang="en-US" sz="1867" dirty="0" err="1">
                <a:solidFill>
                  <a:srgbClr val="000000"/>
                </a:solidFill>
                <a:latin typeface="Open Sans Light"/>
              </a:rPr>
              <a:t>daarin</a:t>
            </a:r>
            <a:r>
              <a:rPr lang="en-US" sz="1867" dirty="0">
                <a:solidFill>
                  <a:srgbClr val="000000"/>
                </a:solidFill>
                <a:latin typeface="Open Sans Light"/>
              </a:rPr>
              <a:t> </a:t>
            </a:r>
            <a:r>
              <a:rPr lang="en-US" sz="1867" dirty="0" err="1">
                <a:solidFill>
                  <a:srgbClr val="000000"/>
                </a:solidFill>
                <a:latin typeface="Open Sans Light"/>
              </a:rPr>
              <a:t>samen</a:t>
            </a:r>
            <a:r>
              <a:rPr lang="en-US" sz="1867" dirty="0">
                <a:solidFill>
                  <a:srgbClr val="000000"/>
                </a:solidFill>
                <a:latin typeface="Open Sans Light"/>
              </a:rPr>
              <a:t>? Wat is </a:t>
            </a:r>
            <a:r>
              <a:rPr lang="en-US" sz="1867" dirty="0" err="1">
                <a:solidFill>
                  <a:srgbClr val="000000"/>
                </a:solidFill>
                <a:latin typeface="Open Sans Light"/>
              </a:rPr>
              <a:t>ieders</a:t>
            </a:r>
            <a:r>
              <a:rPr lang="en-US" sz="1867" dirty="0">
                <a:solidFill>
                  <a:srgbClr val="000000"/>
                </a:solidFill>
                <a:latin typeface="Open Sans Light"/>
              </a:rPr>
              <a:t> </a:t>
            </a:r>
            <a:r>
              <a:rPr lang="en-US" sz="1867" dirty="0" err="1">
                <a:solidFill>
                  <a:srgbClr val="000000"/>
                </a:solidFill>
                <a:latin typeface="Open Sans Light"/>
              </a:rPr>
              <a:t>rol</a:t>
            </a:r>
            <a:r>
              <a:rPr lang="en-US" sz="1867" dirty="0">
                <a:solidFill>
                  <a:srgbClr val="000000"/>
                </a:solidFill>
                <a:latin typeface="Open Sans Light"/>
              </a:rPr>
              <a:t>?</a:t>
            </a:r>
          </a:p>
          <a:p>
            <a:pPr marL="457200" indent="-457200">
              <a:lnSpc>
                <a:spcPts val="2987"/>
              </a:lnSpc>
              <a:buFont typeface="+mj-lt"/>
              <a:buAutoNum type="arabicPeriod"/>
            </a:pPr>
            <a:r>
              <a:rPr lang="en-US" sz="1867" dirty="0">
                <a:solidFill>
                  <a:srgbClr val="000000"/>
                </a:solidFill>
                <a:latin typeface="Open Sans Light"/>
              </a:rPr>
              <a:t>Wat doe je al wat </a:t>
            </a:r>
            <a:r>
              <a:rPr lang="en-US" sz="1867" dirty="0" err="1">
                <a:solidFill>
                  <a:srgbClr val="000000"/>
                </a:solidFill>
                <a:latin typeface="Open Sans Light"/>
              </a:rPr>
              <a:t>werkt</a:t>
            </a:r>
            <a:r>
              <a:rPr lang="en-US" sz="1867" dirty="0">
                <a:solidFill>
                  <a:srgbClr val="000000"/>
                </a:solidFill>
                <a:latin typeface="Open Sans Light"/>
              </a:rPr>
              <a:t>?</a:t>
            </a:r>
          </a:p>
          <a:p>
            <a:pPr marL="457200" indent="-457200">
              <a:lnSpc>
                <a:spcPts val="2987"/>
              </a:lnSpc>
              <a:buFont typeface="+mj-lt"/>
              <a:buAutoNum type="arabicPeriod"/>
            </a:pPr>
            <a:r>
              <a:rPr lang="en-US" sz="1867" dirty="0">
                <a:solidFill>
                  <a:srgbClr val="000000"/>
                </a:solidFill>
                <a:latin typeface="Open Sans Light"/>
                <a:ea typeface="Open Sans Light"/>
                <a:cs typeface="Open Sans Light"/>
              </a:rPr>
              <a:t>Wat is de </a:t>
            </a:r>
            <a:r>
              <a:rPr lang="en-US" sz="1867" dirty="0" err="1">
                <a:solidFill>
                  <a:srgbClr val="000000"/>
                </a:solidFill>
                <a:latin typeface="Open Sans Light"/>
                <a:ea typeface="Open Sans Light"/>
                <a:cs typeface="Open Sans Light"/>
              </a:rPr>
              <a:t>volgende</a:t>
            </a:r>
            <a:r>
              <a:rPr lang="en-US" sz="1867" dirty="0">
                <a:solidFill>
                  <a:srgbClr val="000000"/>
                </a:solidFill>
                <a:latin typeface="Open Sans Light"/>
                <a:ea typeface="Open Sans Light"/>
                <a:cs typeface="Open Sans Light"/>
              </a:rPr>
              <a:t> </a:t>
            </a:r>
            <a:r>
              <a:rPr lang="en-US" sz="1867" dirty="0" err="1">
                <a:solidFill>
                  <a:srgbClr val="000000"/>
                </a:solidFill>
                <a:latin typeface="Open Sans Light"/>
                <a:ea typeface="Open Sans Light"/>
                <a:cs typeface="Open Sans Light"/>
              </a:rPr>
              <a:t>stap</a:t>
            </a:r>
            <a:r>
              <a:rPr lang="en-US" sz="1867" dirty="0">
                <a:solidFill>
                  <a:srgbClr val="000000"/>
                </a:solidFill>
                <a:latin typeface="Open Sans Light"/>
                <a:ea typeface="Open Sans Light"/>
                <a:cs typeface="Open Sans Light"/>
              </a:rPr>
              <a:t>? Welke </a:t>
            </a:r>
            <a:r>
              <a:rPr lang="en-US" sz="1867" dirty="0" err="1">
                <a:solidFill>
                  <a:srgbClr val="000000"/>
                </a:solidFill>
                <a:latin typeface="Open Sans Light"/>
                <a:ea typeface="Open Sans Light"/>
                <a:cs typeface="Open Sans Light"/>
              </a:rPr>
              <a:t>opstartactie</a:t>
            </a:r>
            <a:r>
              <a:rPr lang="en-US" sz="1867" dirty="0">
                <a:solidFill>
                  <a:srgbClr val="000000"/>
                </a:solidFill>
                <a:latin typeface="Open Sans Light"/>
                <a:ea typeface="Open Sans Light"/>
                <a:cs typeface="Open Sans Light"/>
              </a:rPr>
              <a:t> </a:t>
            </a:r>
            <a:r>
              <a:rPr lang="en-US" sz="1867" dirty="0" err="1">
                <a:solidFill>
                  <a:srgbClr val="000000"/>
                </a:solidFill>
                <a:latin typeface="Open Sans Light"/>
                <a:ea typeface="Open Sans Light"/>
                <a:cs typeface="Open Sans Light"/>
              </a:rPr>
              <a:t>zou</a:t>
            </a:r>
            <a:r>
              <a:rPr lang="en-US" sz="1867" dirty="0">
                <a:solidFill>
                  <a:srgbClr val="000000"/>
                </a:solidFill>
                <a:latin typeface="Open Sans Light"/>
                <a:ea typeface="Open Sans Light"/>
                <a:cs typeface="Open Sans Light"/>
              </a:rPr>
              <a:t> </a:t>
            </a:r>
            <a:r>
              <a:rPr lang="en-US" sz="1867" dirty="0" err="1">
                <a:solidFill>
                  <a:srgbClr val="000000"/>
                </a:solidFill>
                <a:latin typeface="Open Sans Light"/>
                <a:ea typeface="Open Sans Light"/>
                <a:cs typeface="Open Sans Light"/>
              </a:rPr>
              <a:t>ons</a:t>
            </a:r>
            <a:r>
              <a:rPr lang="en-US" sz="1867" dirty="0">
                <a:solidFill>
                  <a:srgbClr val="000000"/>
                </a:solidFill>
                <a:latin typeface="Open Sans Light"/>
                <a:ea typeface="Open Sans Light"/>
                <a:cs typeface="Open Sans Light"/>
              </a:rPr>
              <a:t> </a:t>
            </a:r>
            <a:r>
              <a:rPr lang="en-US" sz="1867" dirty="0" err="1">
                <a:solidFill>
                  <a:srgbClr val="000000"/>
                </a:solidFill>
                <a:latin typeface="Open Sans Light"/>
                <a:ea typeface="Open Sans Light"/>
                <a:cs typeface="Open Sans Light"/>
              </a:rPr>
              <a:t>aanspreken</a:t>
            </a:r>
            <a:r>
              <a:rPr lang="en-US" sz="1867" dirty="0">
                <a:solidFill>
                  <a:srgbClr val="000000"/>
                </a:solidFill>
                <a:latin typeface="Open Sans Light"/>
                <a:ea typeface="Open Sans Light"/>
                <a:cs typeface="Open Sans Light"/>
              </a:rPr>
              <a:t>?</a:t>
            </a:r>
            <a:endParaRPr lang="en-US" sz="1850" dirty="0">
              <a:solidFill>
                <a:srgbClr val="000000"/>
              </a:solidFill>
              <a:latin typeface="Open Sans Light"/>
              <a:ea typeface="Open Sans Light"/>
              <a:cs typeface="Open Sans Light"/>
            </a:endParaRPr>
          </a:p>
          <a:p>
            <a:pPr>
              <a:lnSpc>
                <a:spcPts val="2987"/>
              </a:lnSpc>
            </a:pPr>
            <a:endParaRPr lang="en-US" sz="1850" dirty="0">
              <a:solidFill>
                <a:srgbClr val="000000"/>
              </a:solidFill>
              <a:latin typeface="Open Sans Light"/>
              <a:ea typeface="Open Sans Light"/>
              <a:cs typeface="Open Sans Light"/>
            </a:endParaRPr>
          </a:p>
          <a:p>
            <a:pPr>
              <a:lnSpc>
                <a:spcPts val="2613"/>
              </a:lnSpc>
            </a:pPr>
            <a:endParaRPr lang="en-US" sz="1867" dirty="0">
              <a:solidFill>
                <a:srgbClr val="000000"/>
              </a:solidFill>
              <a:latin typeface="Open Sans Light"/>
              <a:ea typeface="Open Sans Light"/>
              <a:cs typeface="Open Sans Light"/>
            </a:endParaRPr>
          </a:p>
        </p:txBody>
      </p:sp>
    </p:spTree>
    <p:extLst>
      <p:ext uri="{BB962C8B-B14F-4D97-AF65-F5344CB8AC3E}">
        <p14:creationId xmlns:p14="http://schemas.microsoft.com/office/powerpoint/2010/main" val="4010877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03200" y="-76721"/>
            <a:ext cx="4382382" cy="4216921"/>
          </a:xfrm>
          <a:prstGeom prst="rect">
            <a:avLst/>
          </a:prstGeom>
        </p:spPr>
      </p:pic>
      <p:sp>
        <p:nvSpPr>
          <p:cNvPr id="4" name="TextBox 4"/>
          <p:cNvSpPr txBox="1"/>
          <p:nvPr/>
        </p:nvSpPr>
        <p:spPr>
          <a:xfrm>
            <a:off x="4470400" y="1803400"/>
            <a:ext cx="7416800" cy="350352"/>
          </a:xfrm>
          <a:prstGeom prst="rect">
            <a:avLst/>
          </a:prstGeom>
        </p:spPr>
        <p:txBody>
          <a:bodyPr wrap="square" lIns="0" tIns="0" rIns="0" bIns="0" rtlCol="0" anchor="t">
            <a:spAutoFit/>
          </a:bodyPr>
          <a:lstStyle/>
          <a:p>
            <a:pPr>
              <a:lnSpc>
                <a:spcPts val="2987"/>
              </a:lnSpc>
            </a:pPr>
            <a:r>
              <a:rPr lang="en-US" sz="1867">
                <a:solidFill>
                  <a:srgbClr val="000000"/>
                </a:solidFill>
                <a:latin typeface="Open Sans Light"/>
              </a:rPr>
              <a:t> </a:t>
            </a:r>
          </a:p>
        </p:txBody>
      </p:sp>
      <p:sp>
        <p:nvSpPr>
          <p:cNvPr id="5" name="TextBox 5"/>
          <p:cNvSpPr txBox="1"/>
          <p:nvPr/>
        </p:nvSpPr>
        <p:spPr>
          <a:xfrm>
            <a:off x="508000" y="386716"/>
            <a:ext cx="2032000" cy="1072153"/>
          </a:xfrm>
          <a:prstGeom prst="rect">
            <a:avLst/>
          </a:prstGeom>
        </p:spPr>
        <p:txBody>
          <a:bodyPr wrap="square" lIns="0" tIns="0" rIns="0" bIns="0" rtlCol="0" anchor="t">
            <a:spAutoFit/>
          </a:bodyPr>
          <a:lstStyle/>
          <a:p>
            <a:pPr>
              <a:lnSpc>
                <a:spcPts val="4480"/>
              </a:lnSpc>
            </a:pPr>
            <a:endParaRPr lang="en-US" sz="2133">
              <a:solidFill>
                <a:srgbClr val="FFFFFF"/>
              </a:solidFill>
              <a:latin typeface="Open Sans Light Bold"/>
            </a:endParaRPr>
          </a:p>
          <a:p>
            <a:pPr>
              <a:lnSpc>
                <a:spcPts val="4480"/>
              </a:lnSpc>
            </a:pPr>
            <a:endParaRPr lang="en-US" sz="2133">
              <a:solidFill>
                <a:srgbClr val="FFFFFF"/>
              </a:solidFill>
              <a:latin typeface="Open Sans Light Bold"/>
            </a:endParaRPr>
          </a:p>
        </p:txBody>
      </p:sp>
      <p:pic>
        <p:nvPicPr>
          <p:cNvPr id="7" name="Picture 7"/>
          <p:cNvPicPr>
            <a:picLocks noChangeAspect="1"/>
          </p:cNvPicPr>
          <p:nvPr/>
        </p:nvPicPr>
        <p:blipFill>
          <a:blip r:embed="rId4"/>
          <a:srcRect/>
          <a:stretch>
            <a:fillRect/>
          </a:stretch>
        </p:blipFill>
        <p:spPr>
          <a:xfrm>
            <a:off x="10142924" y="5649724"/>
            <a:ext cx="1844850" cy="1103448"/>
          </a:xfrm>
          <a:prstGeom prst="rect">
            <a:avLst/>
          </a:prstGeom>
        </p:spPr>
      </p:pic>
      <p:sp>
        <p:nvSpPr>
          <p:cNvPr id="6" name="TextBox 5">
            <a:extLst>
              <a:ext uri="{FF2B5EF4-FFF2-40B4-BE49-F238E27FC236}">
                <a16:creationId xmlns:a16="http://schemas.microsoft.com/office/drawing/2014/main" id="{0581568F-A0E0-F478-C08B-A30484D2E737}"/>
              </a:ext>
            </a:extLst>
          </p:cNvPr>
          <p:cNvSpPr txBox="1"/>
          <p:nvPr/>
        </p:nvSpPr>
        <p:spPr>
          <a:xfrm>
            <a:off x="586958" y="1452342"/>
            <a:ext cx="3005958" cy="538737"/>
          </a:xfrm>
          <a:prstGeom prst="rect">
            <a:avLst/>
          </a:prstGeom>
        </p:spPr>
        <p:txBody>
          <a:bodyPr wrap="square" lIns="0" tIns="0" rIns="0" bIns="0" rtlCol="0" anchor="t">
            <a:spAutoFit/>
          </a:bodyPr>
          <a:lstStyle/>
          <a:p>
            <a:pPr>
              <a:lnSpc>
                <a:spcPts val="4480"/>
              </a:lnSpc>
            </a:pPr>
            <a:r>
              <a:rPr lang="en-US" sz="3200">
                <a:solidFill>
                  <a:srgbClr val="FFFFFF"/>
                </a:solidFill>
                <a:latin typeface="Open Sans Light Bold"/>
              </a:rPr>
              <a:t>Tips</a:t>
            </a:r>
          </a:p>
        </p:txBody>
      </p:sp>
      <p:sp>
        <p:nvSpPr>
          <p:cNvPr id="9" name="TextBox 4">
            <a:extLst>
              <a:ext uri="{FF2B5EF4-FFF2-40B4-BE49-F238E27FC236}">
                <a16:creationId xmlns:a16="http://schemas.microsoft.com/office/drawing/2014/main" id="{FA41686A-5846-A858-99AD-426A3A864241}"/>
              </a:ext>
            </a:extLst>
          </p:cNvPr>
          <p:cNvSpPr txBox="1"/>
          <p:nvPr/>
        </p:nvSpPr>
        <p:spPr>
          <a:xfrm>
            <a:off x="4179182" y="2031739"/>
            <a:ext cx="7191465" cy="1081322"/>
          </a:xfrm>
          <a:prstGeom prst="rect">
            <a:avLst/>
          </a:prstGeom>
        </p:spPr>
        <p:txBody>
          <a:bodyPr wrap="square" lIns="0" tIns="0" rIns="0" bIns="0" rtlCol="0" anchor="t">
            <a:spAutoFit/>
          </a:bodyPr>
          <a:lstStyle/>
          <a:p>
            <a:pPr>
              <a:lnSpc>
                <a:spcPts val="2987"/>
              </a:lnSpc>
            </a:pPr>
            <a:endParaRPr lang="en-US" sz="1850">
              <a:solidFill>
                <a:srgbClr val="000000"/>
              </a:solidFill>
              <a:latin typeface="Open Sans Light"/>
              <a:ea typeface="Open Sans Light"/>
              <a:cs typeface="Open Sans Light"/>
            </a:endParaRPr>
          </a:p>
          <a:p>
            <a:pPr>
              <a:lnSpc>
                <a:spcPts val="2987"/>
              </a:lnSpc>
            </a:pPr>
            <a:endParaRPr lang="en-US" sz="1850">
              <a:solidFill>
                <a:srgbClr val="000000"/>
              </a:solidFill>
              <a:latin typeface="Open Sans Light"/>
              <a:ea typeface="Open Sans Light"/>
              <a:cs typeface="Open Sans Light"/>
            </a:endParaRPr>
          </a:p>
          <a:p>
            <a:pPr>
              <a:lnSpc>
                <a:spcPts val="2613"/>
              </a:lnSpc>
            </a:pPr>
            <a:endParaRPr lang="en-US" sz="1867">
              <a:solidFill>
                <a:srgbClr val="000000"/>
              </a:solidFill>
              <a:latin typeface="Open Sans Light"/>
              <a:ea typeface="Open Sans Light"/>
              <a:cs typeface="Open Sans Light"/>
            </a:endParaRPr>
          </a:p>
        </p:txBody>
      </p:sp>
      <p:sp>
        <p:nvSpPr>
          <p:cNvPr id="8" name="TextBox 4">
            <a:extLst>
              <a:ext uri="{FF2B5EF4-FFF2-40B4-BE49-F238E27FC236}">
                <a16:creationId xmlns:a16="http://schemas.microsoft.com/office/drawing/2014/main" id="{4F53EAAE-C4AA-A61E-178A-46573114C976}"/>
              </a:ext>
            </a:extLst>
          </p:cNvPr>
          <p:cNvSpPr txBox="1"/>
          <p:nvPr/>
        </p:nvSpPr>
        <p:spPr>
          <a:xfrm>
            <a:off x="4179182" y="2031739"/>
            <a:ext cx="7191465" cy="3389646"/>
          </a:xfrm>
          <a:prstGeom prst="rect">
            <a:avLst/>
          </a:prstGeom>
        </p:spPr>
        <p:txBody>
          <a:bodyPr wrap="square" lIns="0" tIns="0" rIns="0" bIns="0" rtlCol="0" anchor="t">
            <a:spAutoFit/>
          </a:bodyPr>
          <a:lstStyle/>
          <a:p>
            <a:pPr marL="342900" indent="-342900">
              <a:lnSpc>
                <a:spcPts val="2987"/>
              </a:lnSpc>
              <a:buFont typeface="Arial" panose="020B0604020202020204" pitchFamily="34" charset="0"/>
              <a:buChar char="•"/>
            </a:pPr>
            <a:r>
              <a:rPr lang="en-US" sz="1867" err="1">
                <a:solidFill>
                  <a:srgbClr val="000000"/>
                </a:solidFill>
                <a:latin typeface="Open Sans Light"/>
                <a:ea typeface="Open Sans Light"/>
                <a:cs typeface="Open Sans Light"/>
              </a:rPr>
              <a:t>Beleg</a:t>
            </a:r>
            <a:r>
              <a:rPr lang="en-US" sz="1867">
                <a:solidFill>
                  <a:srgbClr val="000000"/>
                </a:solidFill>
                <a:latin typeface="Open Sans Light"/>
                <a:ea typeface="Open Sans Light"/>
                <a:cs typeface="Open Sans Light"/>
              </a:rPr>
              <a:t> </a:t>
            </a:r>
            <a:r>
              <a:rPr lang="en-US" sz="1867" err="1">
                <a:solidFill>
                  <a:srgbClr val="000000"/>
                </a:solidFill>
                <a:latin typeface="Open Sans Light"/>
                <a:ea typeface="Open Sans Light"/>
                <a:cs typeface="Open Sans Light"/>
              </a:rPr>
              <a:t>een</a:t>
            </a:r>
            <a:r>
              <a:rPr lang="en-US" sz="1867">
                <a:solidFill>
                  <a:srgbClr val="000000"/>
                </a:solidFill>
                <a:latin typeface="Open Sans Light"/>
                <a:ea typeface="Open Sans Light"/>
                <a:cs typeface="Open Sans Light"/>
              </a:rPr>
              <a:t> </a:t>
            </a:r>
            <a:r>
              <a:rPr lang="en-US" sz="1867" err="1">
                <a:solidFill>
                  <a:srgbClr val="000000"/>
                </a:solidFill>
                <a:latin typeface="Open Sans Light"/>
                <a:ea typeface="Open Sans Light"/>
                <a:cs typeface="Open Sans Light"/>
              </a:rPr>
              <a:t>bijeenkomst</a:t>
            </a:r>
            <a:r>
              <a:rPr lang="en-US" sz="1867">
                <a:solidFill>
                  <a:srgbClr val="000000"/>
                </a:solidFill>
                <a:latin typeface="Open Sans Light"/>
                <a:ea typeface="Open Sans Light"/>
                <a:cs typeface="Open Sans Light"/>
              </a:rPr>
              <a:t> in de praktijk (</a:t>
            </a:r>
            <a:r>
              <a:rPr lang="en-US" sz="1867" err="1">
                <a:solidFill>
                  <a:srgbClr val="000000"/>
                </a:solidFill>
                <a:latin typeface="Open Sans Light"/>
                <a:ea typeface="Open Sans Light"/>
                <a:cs typeface="Open Sans Light"/>
              </a:rPr>
              <a:t>presentatie</a:t>
            </a:r>
            <a:r>
              <a:rPr lang="en-US" sz="1867">
                <a:solidFill>
                  <a:srgbClr val="000000"/>
                </a:solidFill>
                <a:latin typeface="Open Sans Light"/>
                <a:ea typeface="Open Sans Light"/>
                <a:cs typeface="Open Sans Light"/>
              </a:rPr>
              <a:t> </a:t>
            </a:r>
            <a:r>
              <a:rPr lang="en-US" sz="1867" err="1">
                <a:solidFill>
                  <a:srgbClr val="000000"/>
                </a:solidFill>
                <a:latin typeface="Open Sans Light"/>
                <a:ea typeface="Open Sans Light"/>
                <a:cs typeface="Open Sans Light"/>
              </a:rPr>
              <a:t>beschikbaar</a:t>
            </a:r>
            <a:r>
              <a:rPr lang="en-US" sz="1867">
                <a:solidFill>
                  <a:srgbClr val="000000"/>
                </a:solidFill>
                <a:latin typeface="Open Sans Light"/>
                <a:ea typeface="Open Sans Light"/>
                <a:cs typeface="Open Sans Light"/>
              </a:rPr>
              <a:t>)</a:t>
            </a:r>
          </a:p>
          <a:p>
            <a:pPr marL="342900" indent="-342900">
              <a:lnSpc>
                <a:spcPts val="2987"/>
              </a:lnSpc>
              <a:buFont typeface="Arial" panose="020B0604020202020204" pitchFamily="34" charset="0"/>
              <a:buChar char="•"/>
            </a:pPr>
            <a:r>
              <a:rPr lang="en-US" sz="1867">
                <a:solidFill>
                  <a:srgbClr val="000000"/>
                </a:solidFill>
                <a:latin typeface="Open Sans Light"/>
                <a:ea typeface="Open Sans Light"/>
                <a:cs typeface="Open Sans Light"/>
              </a:rPr>
              <a:t>Begin </a:t>
            </a:r>
            <a:r>
              <a:rPr lang="en-US" sz="1867" err="1">
                <a:solidFill>
                  <a:srgbClr val="000000"/>
                </a:solidFill>
                <a:latin typeface="Open Sans Light"/>
                <a:ea typeface="Open Sans Light"/>
                <a:cs typeface="Open Sans Light"/>
              </a:rPr>
              <a:t>klein</a:t>
            </a:r>
            <a:endParaRPr lang="en-US" sz="1867">
              <a:solidFill>
                <a:srgbClr val="000000"/>
              </a:solidFill>
              <a:latin typeface="Open Sans Light"/>
              <a:ea typeface="Open Sans Light"/>
              <a:cs typeface="Open Sans Light"/>
            </a:endParaRPr>
          </a:p>
          <a:p>
            <a:pPr marL="342900" indent="-342900">
              <a:lnSpc>
                <a:spcPts val="2987"/>
              </a:lnSpc>
              <a:buFont typeface="Arial" panose="020B0604020202020204" pitchFamily="34" charset="0"/>
              <a:buChar char="•"/>
            </a:pPr>
            <a:r>
              <a:rPr lang="en-US" sz="1867">
                <a:solidFill>
                  <a:srgbClr val="000000"/>
                </a:solidFill>
                <a:latin typeface="Open Sans Light"/>
                <a:ea typeface="Open Sans Light"/>
                <a:cs typeface="Open Sans Light"/>
              </a:rPr>
              <a:t>Maak </a:t>
            </a:r>
            <a:r>
              <a:rPr lang="en-US" sz="1867" err="1">
                <a:solidFill>
                  <a:srgbClr val="000000"/>
                </a:solidFill>
                <a:latin typeface="Open Sans Light"/>
                <a:ea typeface="Open Sans Light"/>
                <a:cs typeface="Open Sans Light"/>
              </a:rPr>
              <a:t>één</a:t>
            </a:r>
            <a:r>
              <a:rPr lang="en-US" sz="1867">
                <a:solidFill>
                  <a:srgbClr val="000000"/>
                </a:solidFill>
                <a:latin typeface="Open Sans Light"/>
                <a:ea typeface="Open Sans Light"/>
                <a:cs typeface="Open Sans Light"/>
              </a:rPr>
              <a:t> </a:t>
            </a:r>
            <a:r>
              <a:rPr lang="en-US" sz="1867" err="1">
                <a:solidFill>
                  <a:srgbClr val="000000"/>
                </a:solidFill>
                <a:latin typeface="Open Sans Light"/>
                <a:ea typeface="Open Sans Light"/>
                <a:cs typeface="Open Sans Light"/>
              </a:rPr>
              <a:t>aanspreekpunt</a:t>
            </a:r>
            <a:r>
              <a:rPr lang="en-US" sz="1867">
                <a:solidFill>
                  <a:srgbClr val="000000"/>
                </a:solidFill>
                <a:latin typeface="Open Sans Light"/>
                <a:ea typeface="Open Sans Light"/>
                <a:cs typeface="Open Sans Light"/>
              </a:rPr>
              <a:t> </a:t>
            </a:r>
            <a:r>
              <a:rPr lang="en-US" sz="1867" err="1">
                <a:solidFill>
                  <a:srgbClr val="000000"/>
                </a:solidFill>
                <a:latin typeface="Open Sans Light"/>
                <a:ea typeface="Open Sans Light"/>
                <a:cs typeface="Open Sans Light"/>
              </a:rPr>
              <a:t>voor</a:t>
            </a:r>
            <a:r>
              <a:rPr lang="en-US" sz="1867">
                <a:solidFill>
                  <a:srgbClr val="000000"/>
                </a:solidFill>
                <a:latin typeface="Open Sans Light"/>
                <a:ea typeface="Open Sans Light"/>
                <a:cs typeface="Open Sans Light"/>
              </a:rPr>
              <a:t> het plan</a:t>
            </a:r>
          </a:p>
          <a:p>
            <a:pPr marL="342900" indent="-342900">
              <a:lnSpc>
                <a:spcPts val="2987"/>
              </a:lnSpc>
              <a:buFont typeface="Arial" panose="020B0604020202020204" pitchFamily="34" charset="0"/>
              <a:buChar char="•"/>
            </a:pPr>
            <a:r>
              <a:rPr lang="en-US" sz="1867">
                <a:solidFill>
                  <a:srgbClr val="000000"/>
                </a:solidFill>
                <a:latin typeface="Open Sans Light"/>
                <a:ea typeface="Open Sans Light"/>
                <a:cs typeface="Open Sans Light"/>
              </a:rPr>
              <a:t>Vier je success met het </a:t>
            </a:r>
            <a:r>
              <a:rPr lang="en-US" sz="1867" err="1">
                <a:solidFill>
                  <a:srgbClr val="000000"/>
                </a:solidFill>
                <a:latin typeface="Open Sans Light"/>
                <a:ea typeface="Open Sans Light"/>
                <a:cs typeface="Open Sans Light"/>
              </a:rPr>
              <a:t>startpakket</a:t>
            </a:r>
            <a:endParaRPr lang="en-US" sz="1867">
              <a:solidFill>
                <a:srgbClr val="000000"/>
              </a:solidFill>
              <a:latin typeface="Open Sans Light"/>
              <a:ea typeface="Open Sans Light"/>
              <a:cs typeface="Open Sans Light"/>
            </a:endParaRPr>
          </a:p>
          <a:p>
            <a:pPr marL="342900" indent="-342900">
              <a:lnSpc>
                <a:spcPts val="2987"/>
              </a:lnSpc>
              <a:buFont typeface="Arial" panose="020B0604020202020204" pitchFamily="34" charset="0"/>
              <a:buChar char="•"/>
            </a:pPr>
            <a:r>
              <a:rPr lang="en-US" sz="1867" err="1">
                <a:solidFill>
                  <a:srgbClr val="000000"/>
                </a:solidFill>
                <a:latin typeface="Open Sans Light"/>
                <a:ea typeface="Open Sans Light"/>
                <a:cs typeface="Open Sans Light"/>
              </a:rPr>
              <a:t>Schrijf</a:t>
            </a:r>
            <a:r>
              <a:rPr lang="en-US" sz="1867">
                <a:solidFill>
                  <a:srgbClr val="000000"/>
                </a:solidFill>
                <a:latin typeface="Open Sans Light"/>
                <a:ea typeface="Open Sans Light"/>
                <a:cs typeface="Open Sans Light"/>
              </a:rPr>
              <a:t> je in </a:t>
            </a:r>
            <a:r>
              <a:rPr lang="en-US" sz="1867" err="1">
                <a:solidFill>
                  <a:srgbClr val="000000"/>
                </a:solidFill>
                <a:latin typeface="Open Sans Light"/>
                <a:ea typeface="Open Sans Light"/>
                <a:cs typeface="Open Sans Light"/>
              </a:rPr>
              <a:t>voor</a:t>
            </a:r>
            <a:r>
              <a:rPr lang="en-US" sz="1867">
                <a:solidFill>
                  <a:srgbClr val="000000"/>
                </a:solidFill>
                <a:latin typeface="Open Sans Light"/>
                <a:ea typeface="Open Sans Light"/>
                <a:cs typeface="Open Sans Light"/>
              </a:rPr>
              <a:t> de opstartacties</a:t>
            </a:r>
          </a:p>
          <a:p>
            <a:pPr>
              <a:lnSpc>
                <a:spcPts val="2987"/>
              </a:lnSpc>
            </a:pPr>
            <a:endParaRPr lang="en-US" sz="1867" b="1">
              <a:solidFill>
                <a:srgbClr val="000000"/>
              </a:solidFill>
              <a:latin typeface="Open Sans Light"/>
              <a:ea typeface="Open Sans Light"/>
              <a:cs typeface="Open Sans Light"/>
            </a:endParaRPr>
          </a:p>
          <a:p>
            <a:pPr>
              <a:lnSpc>
                <a:spcPts val="2987"/>
              </a:lnSpc>
            </a:pPr>
            <a:endParaRPr lang="en-US" sz="1850">
              <a:solidFill>
                <a:srgbClr val="000000"/>
              </a:solidFill>
              <a:latin typeface="Open Sans Light"/>
              <a:ea typeface="Open Sans Light"/>
              <a:cs typeface="Open Sans Light"/>
            </a:endParaRPr>
          </a:p>
          <a:p>
            <a:pPr>
              <a:lnSpc>
                <a:spcPts val="2987"/>
              </a:lnSpc>
            </a:pPr>
            <a:endParaRPr lang="en-US" sz="1850">
              <a:solidFill>
                <a:srgbClr val="000000"/>
              </a:solidFill>
              <a:latin typeface="Open Sans Light"/>
              <a:ea typeface="Open Sans Light"/>
              <a:cs typeface="Open Sans Light"/>
            </a:endParaRPr>
          </a:p>
          <a:p>
            <a:pPr>
              <a:lnSpc>
                <a:spcPts val="2613"/>
              </a:lnSpc>
            </a:pPr>
            <a:endParaRPr lang="en-US" sz="1867">
              <a:solidFill>
                <a:srgbClr val="000000"/>
              </a:solidFill>
              <a:latin typeface="Open Sans Light"/>
              <a:ea typeface="Open Sans Light"/>
              <a:cs typeface="Open Sans Light"/>
            </a:endParaRPr>
          </a:p>
        </p:txBody>
      </p:sp>
    </p:spTree>
    <p:extLst>
      <p:ext uri="{BB962C8B-B14F-4D97-AF65-F5344CB8AC3E}">
        <p14:creationId xmlns:p14="http://schemas.microsoft.com/office/powerpoint/2010/main" val="2642322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50724" y="-527983"/>
            <a:ext cx="4382382" cy="4216921"/>
          </a:xfrm>
          <a:prstGeom prst="rect">
            <a:avLst/>
          </a:prstGeom>
        </p:spPr>
      </p:pic>
      <p:sp>
        <p:nvSpPr>
          <p:cNvPr id="4" name="TextBox 4"/>
          <p:cNvSpPr txBox="1"/>
          <p:nvPr/>
        </p:nvSpPr>
        <p:spPr>
          <a:xfrm>
            <a:off x="4470400" y="1803400"/>
            <a:ext cx="7416800" cy="350352"/>
          </a:xfrm>
          <a:prstGeom prst="rect">
            <a:avLst/>
          </a:prstGeom>
        </p:spPr>
        <p:txBody>
          <a:bodyPr wrap="square" lIns="0" tIns="0" rIns="0" bIns="0" rtlCol="0" anchor="t">
            <a:spAutoFit/>
          </a:bodyPr>
          <a:lstStyle/>
          <a:p>
            <a:pPr>
              <a:lnSpc>
                <a:spcPts val="2987"/>
              </a:lnSpc>
            </a:pPr>
            <a:r>
              <a:rPr lang="en-US" sz="1867">
                <a:solidFill>
                  <a:srgbClr val="000000"/>
                </a:solidFill>
                <a:latin typeface="Open Sans Light"/>
              </a:rPr>
              <a:t> </a:t>
            </a:r>
          </a:p>
        </p:txBody>
      </p:sp>
      <p:sp>
        <p:nvSpPr>
          <p:cNvPr id="5" name="TextBox 5"/>
          <p:cNvSpPr txBox="1"/>
          <p:nvPr/>
        </p:nvSpPr>
        <p:spPr>
          <a:xfrm>
            <a:off x="508000" y="386716"/>
            <a:ext cx="2032000" cy="1072153"/>
          </a:xfrm>
          <a:prstGeom prst="rect">
            <a:avLst/>
          </a:prstGeom>
        </p:spPr>
        <p:txBody>
          <a:bodyPr wrap="square" lIns="0" tIns="0" rIns="0" bIns="0" rtlCol="0" anchor="t">
            <a:spAutoFit/>
          </a:bodyPr>
          <a:lstStyle/>
          <a:p>
            <a:pPr>
              <a:lnSpc>
                <a:spcPts val="4480"/>
              </a:lnSpc>
            </a:pPr>
            <a:endParaRPr lang="en-US" sz="2133">
              <a:solidFill>
                <a:srgbClr val="FFFFFF"/>
              </a:solidFill>
              <a:latin typeface="Open Sans Light Bold"/>
            </a:endParaRPr>
          </a:p>
          <a:p>
            <a:pPr>
              <a:lnSpc>
                <a:spcPts val="4480"/>
              </a:lnSpc>
            </a:pPr>
            <a:endParaRPr lang="en-US" sz="2133">
              <a:solidFill>
                <a:srgbClr val="FFFFFF"/>
              </a:solidFill>
              <a:latin typeface="Open Sans Light Bold"/>
            </a:endParaRPr>
          </a:p>
        </p:txBody>
      </p:sp>
      <p:pic>
        <p:nvPicPr>
          <p:cNvPr id="7" name="Picture 7"/>
          <p:cNvPicPr>
            <a:picLocks noChangeAspect="1"/>
          </p:cNvPicPr>
          <p:nvPr/>
        </p:nvPicPr>
        <p:blipFill>
          <a:blip r:embed="rId4"/>
          <a:srcRect/>
          <a:stretch>
            <a:fillRect/>
          </a:stretch>
        </p:blipFill>
        <p:spPr>
          <a:xfrm>
            <a:off x="10172044" y="5654534"/>
            <a:ext cx="1844850" cy="1103448"/>
          </a:xfrm>
          <a:prstGeom prst="rect">
            <a:avLst/>
          </a:prstGeom>
        </p:spPr>
      </p:pic>
      <p:sp>
        <p:nvSpPr>
          <p:cNvPr id="6" name="TextBox 5">
            <a:extLst>
              <a:ext uri="{FF2B5EF4-FFF2-40B4-BE49-F238E27FC236}">
                <a16:creationId xmlns:a16="http://schemas.microsoft.com/office/drawing/2014/main" id="{0581568F-A0E0-F478-C08B-A30484D2E737}"/>
              </a:ext>
            </a:extLst>
          </p:cNvPr>
          <p:cNvSpPr txBox="1"/>
          <p:nvPr/>
        </p:nvSpPr>
        <p:spPr>
          <a:xfrm>
            <a:off x="508000" y="920132"/>
            <a:ext cx="3005958" cy="538737"/>
          </a:xfrm>
          <a:prstGeom prst="rect">
            <a:avLst/>
          </a:prstGeom>
        </p:spPr>
        <p:txBody>
          <a:bodyPr wrap="square" lIns="0" tIns="0" rIns="0" bIns="0" rtlCol="0" anchor="t">
            <a:spAutoFit/>
          </a:bodyPr>
          <a:lstStyle/>
          <a:p>
            <a:pPr>
              <a:lnSpc>
                <a:spcPts val="4480"/>
              </a:lnSpc>
            </a:pPr>
            <a:r>
              <a:rPr lang="en-US" sz="3200" dirty="0" err="1">
                <a:solidFill>
                  <a:srgbClr val="FFFFFF"/>
                </a:solidFill>
                <a:latin typeface="Open Sans Light Bold"/>
              </a:rPr>
              <a:t>Afronding</a:t>
            </a:r>
            <a:endParaRPr lang="en-US" sz="3200" dirty="0">
              <a:solidFill>
                <a:srgbClr val="FFFFFF"/>
              </a:solidFill>
              <a:latin typeface="Open Sans Light Bold"/>
            </a:endParaRPr>
          </a:p>
        </p:txBody>
      </p:sp>
      <p:sp>
        <p:nvSpPr>
          <p:cNvPr id="9" name="TextBox 4">
            <a:extLst>
              <a:ext uri="{FF2B5EF4-FFF2-40B4-BE49-F238E27FC236}">
                <a16:creationId xmlns:a16="http://schemas.microsoft.com/office/drawing/2014/main" id="{FA41686A-5846-A858-99AD-426A3A864241}"/>
              </a:ext>
            </a:extLst>
          </p:cNvPr>
          <p:cNvSpPr txBox="1"/>
          <p:nvPr/>
        </p:nvSpPr>
        <p:spPr>
          <a:xfrm>
            <a:off x="4179182" y="2031739"/>
            <a:ext cx="7191465" cy="1081322"/>
          </a:xfrm>
          <a:prstGeom prst="rect">
            <a:avLst/>
          </a:prstGeom>
        </p:spPr>
        <p:txBody>
          <a:bodyPr wrap="square" lIns="0" tIns="0" rIns="0" bIns="0" rtlCol="0" anchor="t">
            <a:spAutoFit/>
          </a:bodyPr>
          <a:lstStyle/>
          <a:p>
            <a:pPr>
              <a:lnSpc>
                <a:spcPts val="2987"/>
              </a:lnSpc>
            </a:pPr>
            <a:endParaRPr lang="en-US" sz="1850">
              <a:solidFill>
                <a:srgbClr val="000000"/>
              </a:solidFill>
              <a:latin typeface="Open Sans Light"/>
              <a:ea typeface="Open Sans Light"/>
              <a:cs typeface="Open Sans Light"/>
            </a:endParaRPr>
          </a:p>
          <a:p>
            <a:pPr>
              <a:lnSpc>
                <a:spcPts val="2987"/>
              </a:lnSpc>
            </a:pPr>
            <a:endParaRPr lang="en-US" sz="1850">
              <a:solidFill>
                <a:srgbClr val="000000"/>
              </a:solidFill>
              <a:latin typeface="Open Sans Light"/>
              <a:ea typeface="Open Sans Light"/>
              <a:cs typeface="Open Sans Light"/>
            </a:endParaRPr>
          </a:p>
          <a:p>
            <a:pPr>
              <a:lnSpc>
                <a:spcPts val="2613"/>
              </a:lnSpc>
            </a:pPr>
            <a:endParaRPr lang="en-US" sz="1867">
              <a:solidFill>
                <a:srgbClr val="000000"/>
              </a:solidFill>
              <a:latin typeface="Open Sans Light"/>
              <a:ea typeface="Open Sans Light"/>
              <a:cs typeface="Open Sans Light"/>
            </a:endParaRPr>
          </a:p>
        </p:txBody>
      </p:sp>
      <p:sp>
        <p:nvSpPr>
          <p:cNvPr id="8" name="TextBox 4">
            <a:extLst>
              <a:ext uri="{FF2B5EF4-FFF2-40B4-BE49-F238E27FC236}">
                <a16:creationId xmlns:a16="http://schemas.microsoft.com/office/drawing/2014/main" id="{4F53EAAE-C4AA-A61E-178A-46573114C976}"/>
              </a:ext>
            </a:extLst>
          </p:cNvPr>
          <p:cNvSpPr txBox="1"/>
          <p:nvPr/>
        </p:nvSpPr>
        <p:spPr>
          <a:xfrm>
            <a:off x="3592916" y="1484312"/>
            <a:ext cx="7713983" cy="2184188"/>
          </a:xfrm>
          <a:prstGeom prst="rect">
            <a:avLst/>
          </a:prstGeom>
        </p:spPr>
        <p:txBody>
          <a:bodyPr wrap="square" lIns="0" tIns="0" rIns="0" bIns="0" rtlCol="0" anchor="t">
            <a:spAutoFit/>
          </a:bodyPr>
          <a:lstStyle/>
          <a:p>
            <a:pPr>
              <a:lnSpc>
                <a:spcPts val="2987"/>
              </a:lnSpc>
            </a:pPr>
            <a:endParaRPr lang="en-US" sz="1867" dirty="0">
              <a:solidFill>
                <a:srgbClr val="000000"/>
              </a:solidFill>
              <a:latin typeface="Open Sans Light"/>
              <a:ea typeface="Open Sans Light"/>
              <a:cs typeface="Open Sans Light"/>
            </a:endParaRPr>
          </a:p>
          <a:p>
            <a:pPr>
              <a:lnSpc>
                <a:spcPts val="2987"/>
              </a:lnSpc>
            </a:pPr>
            <a:endParaRPr lang="en-US" sz="1867" b="1" dirty="0">
              <a:solidFill>
                <a:srgbClr val="000000"/>
              </a:solidFill>
              <a:latin typeface="Open Sans Light"/>
              <a:ea typeface="Open Sans Light"/>
              <a:cs typeface="Open Sans Light"/>
            </a:endParaRPr>
          </a:p>
          <a:p>
            <a:pPr>
              <a:lnSpc>
                <a:spcPts val="2987"/>
              </a:lnSpc>
            </a:pPr>
            <a:endParaRPr lang="en-US" sz="1850" dirty="0">
              <a:solidFill>
                <a:srgbClr val="000000"/>
              </a:solidFill>
              <a:latin typeface="Open Sans Light"/>
              <a:ea typeface="Open Sans Light"/>
              <a:cs typeface="Open Sans Light"/>
            </a:endParaRPr>
          </a:p>
          <a:p>
            <a:pPr>
              <a:lnSpc>
                <a:spcPts val="2987"/>
              </a:lnSpc>
            </a:pPr>
            <a:endParaRPr lang="en-US" sz="1850" dirty="0">
              <a:solidFill>
                <a:srgbClr val="000000"/>
              </a:solidFill>
              <a:latin typeface="Open Sans Light"/>
              <a:ea typeface="Open Sans Light"/>
              <a:cs typeface="Open Sans Light"/>
            </a:endParaRPr>
          </a:p>
          <a:p>
            <a:pPr>
              <a:lnSpc>
                <a:spcPts val="2613"/>
              </a:lnSpc>
            </a:pPr>
            <a:endParaRPr lang="en-US" sz="1867" dirty="0">
              <a:solidFill>
                <a:srgbClr val="000000"/>
              </a:solidFill>
              <a:latin typeface="Open Sans Light"/>
              <a:ea typeface="Open Sans Light"/>
              <a:cs typeface="Open Sans Light"/>
            </a:endParaRPr>
          </a:p>
          <a:p>
            <a:pPr>
              <a:lnSpc>
                <a:spcPts val="2613"/>
              </a:lnSpc>
            </a:pPr>
            <a:endParaRPr lang="en-US" sz="1867" dirty="0">
              <a:solidFill>
                <a:srgbClr val="000000"/>
              </a:solidFill>
              <a:latin typeface="Open Sans Light"/>
              <a:ea typeface="Open Sans Light"/>
              <a:cs typeface="Open Sans Light"/>
            </a:endParaRPr>
          </a:p>
        </p:txBody>
      </p:sp>
    </p:spTree>
    <p:extLst>
      <p:ext uri="{BB962C8B-B14F-4D97-AF65-F5344CB8AC3E}">
        <p14:creationId xmlns:p14="http://schemas.microsoft.com/office/powerpoint/2010/main" val="2684131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03200" y="-76721"/>
            <a:ext cx="4382382" cy="4216921"/>
          </a:xfrm>
          <a:prstGeom prst="rect">
            <a:avLst/>
          </a:prstGeom>
        </p:spPr>
      </p:pic>
      <p:sp>
        <p:nvSpPr>
          <p:cNvPr id="4" name="TextBox 4"/>
          <p:cNvSpPr txBox="1"/>
          <p:nvPr/>
        </p:nvSpPr>
        <p:spPr>
          <a:xfrm>
            <a:off x="3791132" y="3195582"/>
            <a:ext cx="7037977" cy="1504514"/>
          </a:xfrm>
          <a:prstGeom prst="rect">
            <a:avLst/>
          </a:prstGeom>
        </p:spPr>
        <p:txBody>
          <a:bodyPr wrap="square" lIns="0" tIns="0" rIns="0" bIns="0" rtlCol="0" anchor="t">
            <a:spAutoFit/>
          </a:bodyPr>
          <a:lstStyle/>
          <a:p>
            <a:pPr marL="342900" indent="-342900">
              <a:lnSpc>
                <a:spcPts val="2987"/>
              </a:lnSpc>
              <a:buFont typeface="Arial" panose="020B0604020202020204" pitchFamily="34" charset="0"/>
              <a:buChar char="•"/>
            </a:pPr>
            <a:r>
              <a:rPr lang="en-US" sz="1867" b="1" err="1">
                <a:solidFill>
                  <a:srgbClr val="000000"/>
                </a:solidFill>
                <a:latin typeface="Open Sans Light"/>
              </a:rPr>
              <a:t>Aanleiding</a:t>
            </a:r>
            <a:endParaRPr lang="en-US" sz="1867" b="1">
              <a:solidFill>
                <a:srgbClr val="000000"/>
              </a:solidFill>
              <a:latin typeface="Open Sans Light"/>
            </a:endParaRPr>
          </a:p>
          <a:p>
            <a:pPr marL="342900" indent="-342900">
              <a:lnSpc>
                <a:spcPts val="2987"/>
              </a:lnSpc>
              <a:buFont typeface="Arial" panose="020B0604020202020204" pitchFamily="34" charset="0"/>
              <a:buChar char="•"/>
            </a:pPr>
            <a:r>
              <a:rPr lang="en-US" sz="1867" b="1">
                <a:solidFill>
                  <a:srgbClr val="000000"/>
                </a:solidFill>
                <a:latin typeface="Open Sans Light"/>
              </a:rPr>
              <a:t>Wat is de ZNO?</a:t>
            </a:r>
          </a:p>
          <a:p>
            <a:pPr marL="342900" indent="-342900">
              <a:lnSpc>
                <a:spcPts val="2987"/>
              </a:lnSpc>
              <a:buFont typeface="Arial" panose="020B0604020202020204" pitchFamily="34" charset="0"/>
              <a:buChar char="•"/>
            </a:pPr>
            <a:r>
              <a:rPr lang="en-US" sz="1867" b="1">
                <a:solidFill>
                  <a:srgbClr val="000000"/>
                </a:solidFill>
                <a:latin typeface="Open Sans Light"/>
              </a:rPr>
              <a:t>Wat </a:t>
            </a:r>
            <a:r>
              <a:rPr lang="en-US" sz="1867" b="1" err="1">
                <a:solidFill>
                  <a:srgbClr val="000000"/>
                </a:solidFill>
                <a:latin typeface="Open Sans Light"/>
              </a:rPr>
              <a:t>betekent</a:t>
            </a:r>
            <a:r>
              <a:rPr lang="en-US" sz="1867" b="1">
                <a:solidFill>
                  <a:srgbClr val="000000"/>
                </a:solidFill>
                <a:latin typeface="Open Sans Light"/>
              </a:rPr>
              <a:t> </a:t>
            </a:r>
            <a:r>
              <a:rPr lang="en-US" sz="1867" b="1" err="1">
                <a:solidFill>
                  <a:srgbClr val="000000"/>
                </a:solidFill>
                <a:latin typeface="Open Sans Light"/>
              </a:rPr>
              <a:t>dit</a:t>
            </a:r>
            <a:r>
              <a:rPr lang="en-US" sz="1867" b="1">
                <a:solidFill>
                  <a:srgbClr val="000000"/>
                </a:solidFill>
                <a:latin typeface="Open Sans Light"/>
              </a:rPr>
              <a:t> </a:t>
            </a:r>
            <a:r>
              <a:rPr lang="en-US" sz="1867" b="1" err="1">
                <a:solidFill>
                  <a:srgbClr val="000000"/>
                </a:solidFill>
                <a:latin typeface="Open Sans Light"/>
              </a:rPr>
              <a:t>praktisch</a:t>
            </a:r>
            <a:r>
              <a:rPr lang="en-US" sz="1867" b="1">
                <a:solidFill>
                  <a:srgbClr val="000000"/>
                </a:solidFill>
                <a:latin typeface="Open Sans Light"/>
              </a:rPr>
              <a:t> </a:t>
            </a:r>
            <a:r>
              <a:rPr lang="en-US" sz="1867" b="1" err="1">
                <a:solidFill>
                  <a:srgbClr val="000000"/>
                </a:solidFill>
                <a:latin typeface="Open Sans Light"/>
              </a:rPr>
              <a:t>voor</a:t>
            </a:r>
            <a:r>
              <a:rPr lang="en-US" sz="1867" b="1">
                <a:solidFill>
                  <a:srgbClr val="000000"/>
                </a:solidFill>
                <a:latin typeface="Open Sans Light"/>
              </a:rPr>
              <a:t> de praktijk?</a:t>
            </a:r>
          </a:p>
          <a:p>
            <a:pPr marL="342900" indent="-342900">
              <a:lnSpc>
                <a:spcPts val="2987"/>
              </a:lnSpc>
              <a:buFont typeface="Arial" panose="020B0604020202020204" pitchFamily="34" charset="0"/>
              <a:buChar char="•"/>
            </a:pPr>
            <a:endParaRPr lang="en-US" sz="1867">
              <a:solidFill>
                <a:srgbClr val="000000"/>
              </a:solidFill>
              <a:latin typeface="Open Sans Light"/>
            </a:endParaRPr>
          </a:p>
        </p:txBody>
      </p:sp>
      <p:sp>
        <p:nvSpPr>
          <p:cNvPr id="5" name="TextBox 5"/>
          <p:cNvSpPr txBox="1"/>
          <p:nvPr/>
        </p:nvSpPr>
        <p:spPr>
          <a:xfrm>
            <a:off x="508000" y="386716"/>
            <a:ext cx="2032000" cy="1072153"/>
          </a:xfrm>
          <a:prstGeom prst="rect">
            <a:avLst/>
          </a:prstGeom>
        </p:spPr>
        <p:txBody>
          <a:bodyPr wrap="square" lIns="0" tIns="0" rIns="0" bIns="0" rtlCol="0" anchor="t">
            <a:spAutoFit/>
          </a:bodyPr>
          <a:lstStyle/>
          <a:p>
            <a:pPr>
              <a:lnSpc>
                <a:spcPts val="4480"/>
              </a:lnSpc>
            </a:pPr>
            <a:endParaRPr lang="en-US" sz="2133">
              <a:solidFill>
                <a:srgbClr val="FFFFFF"/>
              </a:solidFill>
              <a:latin typeface="Open Sans Light Bold"/>
            </a:endParaRPr>
          </a:p>
          <a:p>
            <a:pPr>
              <a:lnSpc>
                <a:spcPts val="4480"/>
              </a:lnSpc>
            </a:pPr>
            <a:endParaRPr lang="en-US" sz="2133">
              <a:solidFill>
                <a:srgbClr val="FFFFFF"/>
              </a:solidFill>
              <a:latin typeface="Open Sans Light Bold"/>
            </a:endParaRPr>
          </a:p>
        </p:txBody>
      </p:sp>
      <p:pic>
        <p:nvPicPr>
          <p:cNvPr id="7" name="Picture 7"/>
          <p:cNvPicPr>
            <a:picLocks noChangeAspect="1"/>
          </p:cNvPicPr>
          <p:nvPr/>
        </p:nvPicPr>
        <p:blipFill>
          <a:blip r:embed="rId4"/>
          <a:srcRect/>
          <a:stretch>
            <a:fillRect/>
          </a:stretch>
        </p:blipFill>
        <p:spPr>
          <a:xfrm>
            <a:off x="10103423" y="5609360"/>
            <a:ext cx="1844850" cy="1103448"/>
          </a:xfrm>
          <a:prstGeom prst="rect">
            <a:avLst/>
          </a:prstGeom>
        </p:spPr>
      </p:pic>
      <p:sp>
        <p:nvSpPr>
          <p:cNvPr id="6" name="TextBox 5">
            <a:extLst>
              <a:ext uri="{FF2B5EF4-FFF2-40B4-BE49-F238E27FC236}">
                <a16:creationId xmlns:a16="http://schemas.microsoft.com/office/drawing/2014/main" id="{0581568F-A0E0-F478-C08B-A30484D2E737}"/>
              </a:ext>
            </a:extLst>
          </p:cNvPr>
          <p:cNvSpPr txBox="1"/>
          <p:nvPr/>
        </p:nvSpPr>
        <p:spPr>
          <a:xfrm>
            <a:off x="586958" y="1452342"/>
            <a:ext cx="3005958" cy="538737"/>
          </a:xfrm>
          <a:prstGeom prst="rect">
            <a:avLst/>
          </a:prstGeom>
        </p:spPr>
        <p:txBody>
          <a:bodyPr wrap="square" lIns="0" tIns="0" rIns="0" bIns="0" rtlCol="0" anchor="t">
            <a:spAutoFit/>
          </a:bodyPr>
          <a:lstStyle/>
          <a:p>
            <a:pPr>
              <a:lnSpc>
                <a:spcPts val="4480"/>
              </a:lnSpc>
            </a:pPr>
            <a:r>
              <a:rPr lang="en-US" sz="3200" dirty="0" err="1">
                <a:solidFill>
                  <a:srgbClr val="FFFFFF"/>
                </a:solidFill>
                <a:latin typeface="Open Sans Light Bold"/>
              </a:rPr>
              <a:t>Programma</a:t>
            </a:r>
            <a:endParaRPr lang="en-US" sz="3200" dirty="0">
              <a:solidFill>
                <a:srgbClr val="FFFFFF"/>
              </a:solidFill>
              <a:latin typeface="Open Sans Light Bold"/>
            </a:endParaRPr>
          </a:p>
        </p:txBody>
      </p:sp>
    </p:spTree>
    <p:extLst>
      <p:ext uri="{BB962C8B-B14F-4D97-AF65-F5344CB8AC3E}">
        <p14:creationId xmlns:p14="http://schemas.microsoft.com/office/powerpoint/2010/main" val="2440686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B147D-2AFC-4EF7-88C0-28E462270661}"/>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887CA4EB-DAD5-7F06-5A28-F212ADC708FC}"/>
              </a:ext>
            </a:extLst>
          </p:cNvPr>
          <p:cNvSpPr txBox="1"/>
          <p:nvPr/>
        </p:nvSpPr>
        <p:spPr>
          <a:xfrm>
            <a:off x="508000" y="386716"/>
            <a:ext cx="2032000" cy="1072153"/>
          </a:xfrm>
          <a:prstGeom prst="rect">
            <a:avLst/>
          </a:prstGeom>
        </p:spPr>
        <p:txBody>
          <a:bodyPr wrap="square" lIns="0" tIns="0" rIns="0" bIns="0" rtlCol="0" anchor="t">
            <a:spAutoFit/>
          </a:bodyPr>
          <a:lstStyle/>
          <a:p>
            <a:pPr>
              <a:lnSpc>
                <a:spcPts val="4480"/>
              </a:lnSpc>
            </a:pPr>
            <a:endParaRPr lang="en-US" sz="2133">
              <a:solidFill>
                <a:srgbClr val="FFFFFF"/>
              </a:solidFill>
              <a:latin typeface="Open Sans Light Bold"/>
            </a:endParaRPr>
          </a:p>
          <a:p>
            <a:pPr>
              <a:lnSpc>
                <a:spcPts val="4480"/>
              </a:lnSpc>
            </a:pPr>
            <a:endParaRPr lang="en-US" sz="2133">
              <a:solidFill>
                <a:srgbClr val="FFFFFF"/>
              </a:solidFill>
              <a:latin typeface="Open Sans Light Bold"/>
            </a:endParaRPr>
          </a:p>
        </p:txBody>
      </p:sp>
      <p:pic>
        <p:nvPicPr>
          <p:cNvPr id="7" name="Picture 7">
            <a:extLst>
              <a:ext uri="{FF2B5EF4-FFF2-40B4-BE49-F238E27FC236}">
                <a16:creationId xmlns:a16="http://schemas.microsoft.com/office/drawing/2014/main" id="{91B8BB63-3CB1-0781-3B04-EB6AE7A8E581}"/>
              </a:ext>
            </a:extLst>
          </p:cNvPr>
          <p:cNvPicPr>
            <a:picLocks noChangeAspect="1"/>
          </p:cNvPicPr>
          <p:nvPr/>
        </p:nvPicPr>
        <p:blipFill>
          <a:blip r:embed="rId3"/>
          <a:srcRect/>
          <a:stretch>
            <a:fillRect/>
          </a:stretch>
        </p:blipFill>
        <p:spPr>
          <a:xfrm>
            <a:off x="10103423" y="5609360"/>
            <a:ext cx="1844850" cy="1103448"/>
          </a:xfrm>
          <a:prstGeom prst="rect">
            <a:avLst/>
          </a:prstGeom>
        </p:spPr>
      </p:pic>
      <p:sp>
        <p:nvSpPr>
          <p:cNvPr id="6" name="TextBox 5">
            <a:extLst>
              <a:ext uri="{FF2B5EF4-FFF2-40B4-BE49-F238E27FC236}">
                <a16:creationId xmlns:a16="http://schemas.microsoft.com/office/drawing/2014/main" id="{C5C34B0C-3431-30C4-9C3E-BA5517AABC63}"/>
              </a:ext>
            </a:extLst>
          </p:cNvPr>
          <p:cNvSpPr txBox="1"/>
          <p:nvPr/>
        </p:nvSpPr>
        <p:spPr>
          <a:xfrm>
            <a:off x="586958" y="1452342"/>
            <a:ext cx="3005958" cy="538737"/>
          </a:xfrm>
          <a:prstGeom prst="rect">
            <a:avLst/>
          </a:prstGeom>
        </p:spPr>
        <p:txBody>
          <a:bodyPr wrap="square" lIns="0" tIns="0" rIns="0" bIns="0" rtlCol="0" anchor="t">
            <a:spAutoFit/>
          </a:bodyPr>
          <a:lstStyle/>
          <a:p>
            <a:pPr>
              <a:lnSpc>
                <a:spcPts val="4480"/>
              </a:lnSpc>
            </a:pPr>
            <a:r>
              <a:rPr lang="en-US" sz="3200" err="1">
                <a:solidFill>
                  <a:srgbClr val="FFFFFF"/>
                </a:solidFill>
                <a:latin typeface="Open Sans Light Bold"/>
              </a:rPr>
              <a:t>Programma</a:t>
            </a:r>
            <a:endParaRPr lang="en-US" sz="3200">
              <a:solidFill>
                <a:srgbClr val="FFFFFF"/>
              </a:solidFill>
              <a:latin typeface="Open Sans Light Bold"/>
            </a:endParaRPr>
          </a:p>
        </p:txBody>
      </p:sp>
      <p:pic>
        <p:nvPicPr>
          <p:cNvPr id="3" name="Picture 2">
            <a:extLst>
              <a:ext uri="{FF2B5EF4-FFF2-40B4-BE49-F238E27FC236}">
                <a16:creationId xmlns:a16="http://schemas.microsoft.com/office/drawing/2014/main" id="{4B503579-0747-33CE-1A49-12AE1252B10F}"/>
              </a:ext>
            </a:extLst>
          </p:cNvPr>
          <p:cNvPicPr>
            <a:picLocks noChangeAspect="1"/>
          </p:cNvPicPr>
          <p:nvPr/>
        </p:nvPicPr>
        <p:blipFill>
          <a:blip r:embed="rId4"/>
          <a:srcRect/>
          <a:stretch>
            <a:fillRect/>
          </a:stretch>
        </p:blipFill>
        <p:spPr>
          <a:xfrm>
            <a:off x="-275754" y="-508309"/>
            <a:ext cx="4090017" cy="4090017"/>
          </a:xfrm>
          <a:prstGeom prst="rect">
            <a:avLst/>
          </a:prstGeom>
        </p:spPr>
      </p:pic>
      <p:sp>
        <p:nvSpPr>
          <p:cNvPr id="8" name="Tekstvak 7">
            <a:extLst>
              <a:ext uri="{FF2B5EF4-FFF2-40B4-BE49-F238E27FC236}">
                <a16:creationId xmlns:a16="http://schemas.microsoft.com/office/drawing/2014/main" id="{D9EC3963-31EB-88BA-18C9-366F986ECCCD}"/>
              </a:ext>
            </a:extLst>
          </p:cNvPr>
          <p:cNvSpPr txBox="1"/>
          <p:nvPr/>
        </p:nvSpPr>
        <p:spPr>
          <a:xfrm>
            <a:off x="4066912" y="1536699"/>
            <a:ext cx="7765644" cy="2616101"/>
          </a:xfrm>
          <a:prstGeom prst="rect">
            <a:avLst/>
          </a:prstGeom>
          <a:noFill/>
        </p:spPr>
        <p:txBody>
          <a:bodyPr wrap="square" lIns="91440" tIns="45720" rIns="91440" bIns="45720" anchor="t">
            <a:spAutoFit/>
          </a:bodyPr>
          <a:lstStyle/>
          <a:p>
            <a:pPr>
              <a:defRPr/>
            </a:pPr>
            <a:r>
              <a:rPr lang="nl-NL" sz="1600" dirty="0">
                <a:latin typeface="Open Sans Light"/>
                <a:ea typeface="Open Sans Light"/>
                <a:cs typeface="Open Sans Light"/>
              </a:rPr>
              <a:t>Belang:</a:t>
            </a:r>
          </a:p>
          <a:p>
            <a:pPr marL="285750" indent="-285750">
              <a:buFont typeface="Arial"/>
              <a:buChar char="•"/>
              <a:defRPr/>
            </a:pPr>
            <a:endParaRPr lang="nl-NL" sz="1600" dirty="0">
              <a:latin typeface="Open Sans Light"/>
              <a:ea typeface="Open Sans Light"/>
              <a:cs typeface="Open Sans Light"/>
            </a:endParaRPr>
          </a:p>
          <a:p>
            <a:pPr marL="285750" marR="0" lvl="0" indent="-285750" algn="l" defTabSz="914400">
              <a:lnSpc>
                <a:spcPct val="100000"/>
              </a:lnSpc>
              <a:spcBef>
                <a:spcPts val="0"/>
              </a:spcBef>
              <a:spcAft>
                <a:spcPts val="0"/>
              </a:spcAft>
              <a:buClrTx/>
              <a:buSzTx/>
              <a:buFont typeface="Arial"/>
              <a:buChar char="•"/>
              <a:tabLst/>
              <a:defRPr/>
            </a:pPr>
            <a:r>
              <a:rPr kumimoji="0" lang="nl-NL" sz="1600" dirty="0">
                <a:latin typeface="Open Sans Light"/>
                <a:ea typeface="Open Sans Light"/>
                <a:cs typeface="Open Sans Light"/>
              </a:rPr>
              <a:t>Toekomstige zorgvraag aan kunnen</a:t>
            </a:r>
            <a:endParaRPr lang="nl-NL" dirty="0">
              <a:ea typeface="Open Sans Light"/>
              <a:cs typeface="Open Sans Light"/>
            </a:endParaRPr>
          </a:p>
          <a:p>
            <a:pPr marR="0" lvl="0" algn="l" defTabSz="914400" rtl="0" eaLnBrk="1" fontAlgn="auto" latinLnBrk="0" hangingPunct="1">
              <a:lnSpc>
                <a:spcPct val="100000"/>
              </a:lnSpc>
              <a:spcBef>
                <a:spcPts val="0"/>
              </a:spcBef>
              <a:spcAft>
                <a:spcPts val="0"/>
              </a:spcAft>
              <a:buClrTx/>
              <a:buSzTx/>
              <a:tabLst/>
              <a:defRPr/>
            </a:pPr>
            <a:endParaRPr lang="nl-NL" sz="1600" b="1"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nl-NL" sz="1600" dirty="0">
                <a:latin typeface="Open Sans Light"/>
                <a:ea typeface="Open Sans Light"/>
                <a:cs typeface="Open Sans Light"/>
              </a:rPr>
              <a:t>Focus op meer zelfredzaamheid van patiënten en minder druk op (schaarse) zorgcapaciteit</a:t>
            </a:r>
            <a:endParaRPr lang="nl-NL" sz="1600" dirty="0">
              <a:latin typeface="Open Sans Light"/>
              <a:ea typeface="Open Sans Light"/>
              <a:cs typeface="Open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b="0" i="0" u="none" strike="noStrike" kern="1200" cap="none" spc="0" normalizeH="0" baseline="0" noProof="0" dirty="0">
              <a:ln>
                <a:noFill/>
              </a:ln>
              <a:solidFill>
                <a:srgbClr val="000000"/>
              </a:solidFill>
              <a:effectLst/>
              <a:uLnTx/>
              <a:uFillTx/>
              <a:latin typeface="Open Sans Light"/>
              <a:ea typeface="Open Sans Light"/>
              <a:cs typeface="Open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b="1"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a:defRPr/>
            </a:pPr>
            <a:r>
              <a:rPr lang="nl-NL" sz="1600" dirty="0">
                <a:latin typeface="Open Sans Light"/>
                <a:ea typeface="Open Sans Light"/>
                <a:cs typeface="Open Sans Light"/>
              </a:rPr>
              <a:t>Voor meer</a:t>
            </a:r>
            <a:r>
              <a:rPr kumimoji="0" lang="nl-NL" sz="1600" dirty="0">
                <a:latin typeface="Open Sans Light"/>
                <a:ea typeface="Open Sans Light"/>
                <a:cs typeface="Open Sans Light"/>
              </a:rPr>
              <a:t> werkplezier en minder werkdruk</a:t>
            </a:r>
            <a:endParaRPr lang="nl-NL" sz="1600" dirty="0">
              <a:latin typeface="Open Sans Light"/>
              <a:ea typeface="Open Sans Light"/>
              <a:cs typeface="Open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Tekstvak 8">
            <a:extLst>
              <a:ext uri="{FF2B5EF4-FFF2-40B4-BE49-F238E27FC236}">
                <a16:creationId xmlns:a16="http://schemas.microsoft.com/office/drawing/2014/main" id="{5AAF5D7C-ADFF-5FB2-7896-600ECBB36991}"/>
              </a:ext>
            </a:extLst>
          </p:cNvPr>
          <p:cNvSpPr txBox="1"/>
          <p:nvPr/>
        </p:nvSpPr>
        <p:spPr>
          <a:xfrm>
            <a:off x="3978080" y="4413360"/>
            <a:ext cx="6679714" cy="90794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nl-NL" sz="1600" dirty="0">
                <a:cs typeface="Segoe UI"/>
              </a:rPr>
              <a:t>Huisartsen hebben daarop visie ontwikkeld (2021)</a:t>
            </a:r>
            <a:r>
              <a:rPr lang="en-US" sz="1600" dirty="0">
                <a:cs typeface="Segoe UI"/>
              </a:rPr>
              <a:t>​</a:t>
            </a:r>
          </a:p>
          <a:p>
            <a:pPr algn="ctr"/>
            <a:r>
              <a:rPr lang="nl-NL" sz="1600" dirty="0">
                <a:cs typeface="Segoe UI"/>
              </a:rPr>
              <a:t>​</a:t>
            </a:r>
            <a:endParaRPr lang="nl-NL" sz="1600" dirty="0">
              <a:ea typeface="Open Sans Light"/>
              <a:cs typeface="Segoe UI"/>
            </a:endParaRPr>
          </a:p>
          <a:p>
            <a:pPr algn="ctr"/>
            <a:r>
              <a:rPr lang="nl-NL" sz="1100" u="sng" dirty="0">
                <a:cs typeface="Segoe UI"/>
                <a:hlinkClick r:id="rId5"/>
              </a:rPr>
              <a:t>https://www.medrie.nl/professionals/ondersteuning-dagpraktijken/doorontwikkeling-chronische-zorg/visie</a:t>
            </a:r>
            <a:r>
              <a:rPr lang="nl-NL" sz="1100" dirty="0">
                <a:cs typeface="Segoe UI"/>
              </a:rPr>
              <a:t>​</a:t>
            </a:r>
            <a:endParaRPr lang="nl-NL" sz="1100" dirty="0">
              <a:ea typeface="Open Sans Light"/>
              <a:cs typeface="Segoe UI"/>
            </a:endParaRPr>
          </a:p>
          <a:p>
            <a:pPr algn="ctr"/>
            <a:r>
              <a:rPr lang="nl-NL" sz="1600" dirty="0">
                <a:cs typeface="Segoe UI"/>
              </a:rPr>
              <a:t>​</a:t>
            </a:r>
            <a:endParaRPr lang="nl-NL" sz="1600" dirty="0">
              <a:ea typeface="Open Sans Light"/>
              <a:cs typeface="Segoe UI"/>
            </a:endParaRPr>
          </a:p>
        </p:txBody>
      </p:sp>
      <p:sp>
        <p:nvSpPr>
          <p:cNvPr id="10" name="TextBox 5">
            <a:extLst>
              <a:ext uri="{FF2B5EF4-FFF2-40B4-BE49-F238E27FC236}">
                <a16:creationId xmlns:a16="http://schemas.microsoft.com/office/drawing/2014/main" id="{65D61E75-B76C-30EA-2FCD-F025335F0AE9}"/>
              </a:ext>
            </a:extLst>
          </p:cNvPr>
          <p:cNvSpPr txBox="1"/>
          <p:nvPr/>
        </p:nvSpPr>
        <p:spPr>
          <a:xfrm>
            <a:off x="586958" y="1267330"/>
            <a:ext cx="3005958" cy="538737"/>
          </a:xfrm>
          <a:prstGeom prst="rect">
            <a:avLst/>
          </a:prstGeom>
        </p:spPr>
        <p:txBody>
          <a:bodyPr wrap="square" lIns="0" tIns="0" rIns="0" bIns="0" rtlCol="0" anchor="t">
            <a:spAutoFit/>
          </a:bodyPr>
          <a:lstStyle/>
          <a:p>
            <a:pPr>
              <a:lnSpc>
                <a:spcPts val="4480"/>
              </a:lnSpc>
            </a:pPr>
            <a:r>
              <a:rPr lang="en-US" sz="3200" dirty="0" err="1">
                <a:solidFill>
                  <a:srgbClr val="FFFFFF"/>
                </a:solidFill>
                <a:latin typeface="Open Sans Light Bold"/>
              </a:rPr>
              <a:t>Aanleiding</a:t>
            </a:r>
            <a:endParaRPr lang="en-US" sz="3200" dirty="0">
              <a:solidFill>
                <a:srgbClr val="FFFFFF"/>
              </a:solidFill>
              <a:latin typeface="Open Sans Light Bold"/>
            </a:endParaRPr>
          </a:p>
        </p:txBody>
      </p:sp>
    </p:spTree>
    <p:extLst>
      <p:ext uri="{BB962C8B-B14F-4D97-AF65-F5344CB8AC3E}">
        <p14:creationId xmlns:p14="http://schemas.microsoft.com/office/powerpoint/2010/main" val="812537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47CF5C-EEA1-46E2-8C1E-89CAE404CF78}"/>
              </a:ext>
            </a:extLst>
          </p:cNvPr>
          <p:cNvSpPr>
            <a:spLocks noGrp="1"/>
          </p:cNvSpPr>
          <p:nvPr>
            <p:ph type="title"/>
          </p:nvPr>
        </p:nvSpPr>
        <p:spPr>
          <a:xfrm>
            <a:off x="1955800" y="365126"/>
            <a:ext cx="8280401" cy="443198"/>
          </a:xfrm>
        </p:spPr>
        <p:txBody>
          <a:bodyPr anchor="t">
            <a:normAutofit/>
          </a:bodyPr>
          <a:lstStyle/>
          <a:p>
            <a:r>
              <a:rPr lang="nl-NL"/>
              <a:t>Doorontwikkeling chronische zorg</a:t>
            </a:r>
          </a:p>
        </p:txBody>
      </p:sp>
      <p:sp>
        <p:nvSpPr>
          <p:cNvPr id="4" name="Tijdelijke aanduiding voor tekst 3">
            <a:extLst>
              <a:ext uri="{FF2B5EF4-FFF2-40B4-BE49-F238E27FC236}">
                <a16:creationId xmlns:a16="http://schemas.microsoft.com/office/drawing/2014/main" id="{B50DD929-F827-48DD-8777-C1CDBDE3C9DE}"/>
              </a:ext>
            </a:extLst>
          </p:cNvPr>
          <p:cNvSpPr>
            <a:spLocks noGrp="1"/>
          </p:cNvSpPr>
          <p:nvPr>
            <p:ph type="body" sz="quarter" idx="10"/>
          </p:nvPr>
        </p:nvSpPr>
        <p:spPr>
          <a:xfrm>
            <a:off x="1955799" y="885145"/>
            <a:ext cx="8280000" cy="392112"/>
          </a:xfrm>
        </p:spPr>
        <p:txBody>
          <a:bodyPr>
            <a:normAutofit/>
          </a:bodyPr>
          <a:lstStyle/>
          <a:p>
            <a:pPr>
              <a:spcAft>
                <a:spcPts val="600"/>
              </a:spcAft>
            </a:pPr>
            <a:r>
              <a:rPr lang="nl-NL"/>
              <a:t>Visie vertaald in drie thema’s en randvoorwaarden</a:t>
            </a:r>
          </a:p>
        </p:txBody>
      </p:sp>
      <p:sp>
        <p:nvSpPr>
          <p:cNvPr id="5" name="Tijdelijke aanduiding voor inhoud 4">
            <a:extLst>
              <a:ext uri="{FF2B5EF4-FFF2-40B4-BE49-F238E27FC236}">
                <a16:creationId xmlns:a16="http://schemas.microsoft.com/office/drawing/2014/main" id="{B9D063B3-9B69-498A-6CD1-8D5A756B87F5}"/>
              </a:ext>
            </a:extLst>
          </p:cNvPr>
          <p:cNvSpPr>
            <a:spLocks noGrp="1"/>
          </p:cNvSpPr>
          <p:nvPr>
            <p:ph idx="1"/>
          </p:nvPr>
        </p:nvSpPr>
        <p:spPr/>
        <p:txBody>
          <a:bodyPr/>
          <a:lstStyle/>
          <a:p>
            <a:pPr marL="0" indent="0">
              <a:buNone/>
            </a:pPr>
            <a:endParaRPr lang="nl-NL"/>
          </a:p>
          <a:p>
            <a:pPr marL="0" indent="0">
              <a:buNone/>
            </a:pPr>
            <a:endParaRPr lang="nl-NL"/>
          </a:p>
          <a:p>
            <a:pPr marL="0" indent="0">
              <a:buNone/>
            </a:pPr>
            <a:endParaRPr lang="nl-NL"/>
          </a:p>
          <a:p>
            <a:pPr marL="0" indent="0">
              <a:buNone/>
            </a:pPr>
            <a:endParaRPr lang="nl-NL"/>
          </a:p>
          <a:p>
            <a:pPr marL="0" indent="0">
              <a:buNone/>
            </a:pPr>
            <a:endParaRPr lang="nl-NL"/>
          </a:p>
          <a:p>
            <a:pPr marL="0" indent="0">
              <a:buNone/>
            </a:pPr>
            <a:endParaRPr lang="nl-NL"/>
          </a:p>
          <a:p>
            <a:pPr marL="0" indent="0">
              <a:buNone/>
            </a:pPr>
            <a:endParaRPr lang="nl-NL"/>
          </a:p>
          <a:p>
            <a:pPr marL="0" indent="0">
              <a:buNone/>
            </a:pPr>
            <a:endParaRPr lang="nl-NL"/>
          </a:p>
          <a:p>
            <a:endParaRPr lang="nl-NL"/>
          </a:p>
          <a:p>
            <a:endParaRPr lang="nl-NL"/>
          </a:p>
        </p:txBody>
      </p:sp>
      <p:pic>
        <p:nvPicPr>
          <p:cNvPr id="8" name="Afbeelding 7">
            <a:extLst>
              <a:ext uri="{FF2B5EF4-FFF2-40B4-BE49-F238E27FC236}">
                <a16:creationId xmlns:a16="http://schemas.microsoft.com/office/drawing/2014/main" id="{CDC45310-254E-E0B7-885A-D0BBEE83AF07}"/>
              </a:ext>
            </a:extLst>
          </p:cNvPr>
          <p:cNvPicPr>
            <a:picLocks noChangeAspect="1"/>
          </p:cNvPicPr>
          <p:nvPr/>
        </p:nvPicPr>
        <p:blipFill>
          <a:blip r:embed="rId3"/>
          <a:stretch>
            <a:fillRect/>
          </a:stretch>
        </p:blipFill>
        <p:spPr>
          <a:xfrm>
            <a:off x="1772918" y="2932739"/>
            <a:ext cx="8183467" cy="2909316"/>
          </a:xfrm>
          <a:prstGeom prst="rect">
            <a:avLst/>
          </a:prstGeom>
        </p:spPr>
      </p:pic>
      <p:sp>
        <p:nvSpPr>
          <p:cNvPr id="3" name="Tijdelijke aanduiding voor inhoud 2">
            <a:extLst>
              <a:ext uri="{FF2B5EF4-FFF2-40B4-BE49-F238E27FC236}">
                <a16:creationId xmlns:a16="http://schemas.microsoft.com/office/drawing/2014/main" id="{658170B7-C084-578C-96E4-865760CFFC25}"/>
              </a:ext>
            </a:extLst>
          </p:cNvPr>
          <p:cNvSpPr txBox="1">
            <a:spLocks/>
          </p:cNvSpPr>
          <p:nvPr/>
        </p:nvSpPr>
        <p:spPr>
          <a:xfrm>
            <a:off x="8290560" y="1277256"/>
            <a:ext cx="4382250" cy="1185527"/>
          </a:xfrm>
          <a:prstGeom prst="rect">
            <a:avLst/>
          </a:prstGeom>
        </p:spPr>
        <p:txBody>
          <a:bodyPr vert="horz" lIns="60960" tIns="30480" rIns="60960" bIns="3048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1"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Omslag van:</a:t>
            </a:r>
          </a:p>
          <a:p>
            <a:pPr marL="304815" marR="0" lvl="0" indent="-304815"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nl-NL" sz="1600" b="0" i="0" u="none" strike="noStrike" kern="1200" cap="none" spc="0" normalizeH="0" baseline="0" noProof="0">
                <a:ln>
                  <a:noFill/>
                </a:ln>
                <a:solidFill>
                  <a:prstClr val="black"/>
                </a:solidFill>
                <a:effectLst/>
                <a:uLnTx/>
                <a:uFillTx/>
                <a:latin typeface="Open Sans Light"/>
                <a:ea typeface="+mn-ea"/>
                <a:cs typeface="+mn-cs"/>
              </a:rPr>
              <a:t>Aandoeningsgericht naar persoonsgericht</a:t>
            </a:r>
          </a:p>
          <a:p>
            <a:pPr marL="304815" marR="0" lvl="0" indent="-304815"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nl-NL" sz="1600" b="0" i="0" u="none" strike="noStrike" kern="1200" cap="none" spc="0" normalizeH="0" baseline="0" noProof="0">
                <a:ln>
                  <a:noFill/>
                </a:ln>
                <a:solidFill>
                  <a:prstClr val="black"/>
                </a:solidFill>
                <a:effectLst/>
                <a:uLnTx/>
                <a:uFillTx/>
                <a:latin typeface="Open Sans Light"/>
                <a:ea typeface="+mn-ea"/>
                <a:cs typeface="+mn-cs"/>
              </a:rPr>
              <a:t>Zorg naar (meer) zelf</a:t>
            </a:r>
          </a:p>
          <a:p>
            <a:pPr marL="304815" marR="0" lvl="0" indent="-304815"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nl-NL" sz="1600" b="0" i="0" u="none" strike="noStrike" kern="1200" cap="none" spc="0" normalizeH="0" baseline="0" noProof="0">
                <a:ln>
                  <a:noFill/>
                </a:ln>
                <a:solidFill>
                  <a:prstClr val="black"/>
                </a:solidFill>
                <a:effectLst/>
                <a:uLnTx/>
                <a:uFillTx/>
                <a:latin typeface="Open Sans Light"/>
                <a:ea typeface="+mn-ea"/>
                <a:cs typeface="+mn-cs"/>
              </a:rPr>
              <a:t>Fysiek naar (meer) digitaal</a:t>
            </a:r>
          </a:p>
          <a:p>
            <a:pPr marL="304815" marR="0" lvl="0" indent="-304815"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nl-NL" sz="1600" b="0" i="0" u="none" strike="noStrike" kern="1200" cap="none" spc="0" normalizeH="0" baseline="0" noProof="0">
                <a:ln>
                  <a:noFill/>
                </a:ln>
                <a:solidFill>
                  <a:prstClr val="black"/>
                </a:solidFill>
                <a:effectLst/>
                <a:uLnTx/>
                <a:uFillTx/>
                <a:latin typeface="Open Sans Light"/>
                <a:ea typeface="+mn-ea"/>
                <a:cs typeface="+mn-cs"/>
              </a:rPr>
              <a:t>Keten naar netwerk </a:t>
            </a:r>
            <a:endParaRPr kumimoji="0" lang="nl-NL" sz="2933" b="0" i="0" u="none" strike="noStrike" kern="1200" cap="none" spc="0" normalizeH="0" baseline="0" noProof="0">
              <a:ln>
                <a:noFill/>
              </a:ln>
              <a:solidFill>
                <a:prstClr val="black"/>
              </a:solidFill>
              <a:effectLst/>
              <a:uLnTx/>
              <a:uFillTx/>
              <a:latin typeface="Open Sans Ligh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pic>
        <p:nvPicPr>
          <p:cNvPr id="6" name="Afbeelding 5" descr="Afbeelding met tekst, Lettertype, schermopname&#10;&#10;Door AI gegenereerde inhoud is mogelijk onjuist.">
            <a:extLst>
              <a:ext uri="{FF2B5EF4-FFF2-40B4-BE49-F238E27FC236}">
                <a16:creationId xmlns:a16="http://schemas.microsoft.com/office/drawing/2014/main" id="{91428F38-DD2F-6BF7-C3E6-31F53D3E171D}"/>
              </a:ext>
            </a:extLst>
          </p:cNvPr>
          <p:cNvPicPr>
            <a:picLocks noChangeAspect="1"/>
          </p:cNvPicPr>
          <p:nvPr/>
        </p:nvPicPr>
        <p:blipFill>
          <a:blip r:embed="rId4"/>
          <a:stretch>
            <a:fillRect/>
          </a:stretch>
        </p:blipFill>
        <p:spPr>
          <a:xfrm>
            <a:off x="345545" y="5275263"/>
            <a:ext cx="1933575" cy="1133475"/>
          </a:xfrm>
          <a:prstGeom prst="rect">
            <a:avLst/>
          </a:prstGeom>
        </p:spPr>
      </p:pic>
      <p:pic>
        <p:nvPicPr>
          <p:cNvPr id="7" name="Picture 7">
            <a:extLst>
              <a:ext uri="{FF2B5EF4-FFF2-40B4-BE49-F238E27FC236}">
                <a16:creationId xmlns:a16="http://schemas.microsoft.com/office/drawing/2014/main" id="{15F44D3A-F484-62D9-B25C-E982E5F236D6}"/>
              </a:ext>
            </a:extLst>
          </p:cNvPr>
          <p:cNvPicPr>
            <a:picLocks noChangeAspect="1"/>
          </p:cNvPicPr>
          <p:nvPr/>
        </p:nvPicPr>
        <p:blipFill>
          <a:blip r:embed="rId5"/>
          <a:srcRect/>
          <a:stretch>
            <a:fillRect/>
          </a:stretch>
        </p:blipFill>
        <p:spPr>
          <a:xfrm>
            <a:off x="10103423" y="5630443"/>
            <a:ext cx="1844850" cy="1103448"/>
          </a:xfrm>
          <a:prstGeom prst="rect">
            <a:avLst/>
          </a:prstGeom>
        </p:spPr>
      </p:pic>
    </p:spTree>
    <p:extLst>
      <p:ext uri="{BB962C8B-B14F-4D97-AF65-F5344CB8AC3E}">
        <p14:creationId xmlns:p14="http://schemas.microsoft.com/office/powerpoint/2010/main" val="1180057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69C75-6D83-66A4-562D-F72C96CB0F86}"/>
            </a:ext>
          </a:extLst>
        </p:cNvPr>
        <p:cNvGrpSpPr/>
        <p:nvPr/>
      </p:nvGrpSpPr>
      <p:grpSpPr>
        <a:xfrm>
          <a:off x="0" y="0"/>
          <a:ext cx="0" cy="0"/>
          <a:chOff x="0" y="0"/>
          <a:chExt cx="0" cy="0"/>
        </a:xfrm>
      </p:grpSpPr>
      <p:sp>
        <p:nvSpPr>
          <p:cNvPr id="10" name="TextBox 5">
            <a:extLst>
              <a:ext uri="{FF2B5EF4-FFF2-40B4-BE49-F238E27FC236}">
                <a16:creationId xmlns:a16="http://schemas.microsoft.com/office/drawing/2014/main" id="{780CEDCD-54E0-2176-A724-586755BEA7C3}"/>
              </a:ext>
            </a:extLst>
          </p:cNvPr>
          <p:cNvSpPr txBox="1"/>
          <p:nvPr/>
        </p:nvSpPr>
        <p:spPr>
          <a:xfrm>
            <a:off x="266276" y="845723"/>
            <a:ext cx="3005958" cy="538737"/>
          </a:xfrm>
          <a:prstGeom prst="rect">
            <a:avLst/>
          </a:prstGeom>
        </p:spPr>
        <p:txBody>
          <a:bodyPr wrap="square" lIns="0" tIns="0" rIns="0" bIns="0" rtlCol="0" anchor="t">
            <a:spAutoFit/>
          </a:bodyPr>
          <a:lstStyle/>
          <a:p>
            <a:pPr marL="0" marR="0" lvl="0" indent="0" algn="l" defTabSz="914400" rtl="0" eaLnBrk="1" fontAlgn="auto" latinLnBrk="0" hangingPunct="1">
              <a:lnSpc>
                <a:spcPts val="448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Open Sans Light Bold"/>
                <a:ea typeface="+mn-ea"/>
                <a:cs typeface="+mn-cs"/>
              </a:rPr>
              <a:t>ZNO </a:t>
            </a:r>
          </a:p>
        </p:txBody>
      </p:sp>
      <p:sp>
        <p:nvSpPr>
          <p:cNvPr id="2" name="Rechthoek 1">
            <a:extLst>
              <a:ext uri="{FF2B5EF4-FFF2-40B4-BE49-F238E27FC236}">
                <a16:creationId xmlns:a16="http://schemas.microsoft.com/office/drawing/2014/main" id="{CBFCB249-9BD0-001B-5D6A-85FDF123FA99}"/>
              </a:ext>
            </a:extLst>
          </p:cNvPr>
          <p:cNvSpPr/>
          <p:nvPr/>
        </p:nvSpPr>
        <p:spPr>
          <a:xfrm>
            <a:off x="6096000" y="5943600"/>
            <a:ext cx="609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err="1">
              <a:ln>
                <a:noFill/>
              </a:ln>
              <a:solidFill>
                <a:prstClr val="white"/>
              </a:solidFill>
              <a:effectLst/>
              <a:uLnTx/>
              <a:uFillTx/>
              <a:latin typeface="Open Sans Light"/>
              <a:ea typeface="+mn-ea"/>
              <a:cs typeface="+mn-cs"/>
            </a:endParaRPr>
          </a:p>
        </p:txBody>
      </p:sp>
      <p:pic>
        <p:nvPicPr>
          <p:cNvPr id="3" name="Onlinemedia 2" title="Wat is de Zorg Netwerk Omgeving van HINQ?">
            <a:hlinkClick r:id="" action="ppaction://media"/>
            <a:extLst>
              <a:ext uri="{FF2B5EF4-FFF2-40B4-BE49-F238E27FC236}">
                <a16:creationId xmlns:a16="http://schemas.microsoft.com/office/drawing/2014/main" id="{DBBED78A-4825-0B93-BC81-B91BAEAA8118}"/>
              </a:ext>
            </a:extLst>
          </p:cNvPr>
          <p:cNvPicPr>
            <a:picLocks noRot="1" noChangeAspect="1"/>
          </p:cNvPicPr>
          <p:nvPr>
            <a:videoFile r:link="rId1"/>
          </p:nvPr>
        </p:nvPicPr>
        <p:blipFill>
          <a:blip r:embed="rId4"/>
          <a:stretch>
            <a:fillRect/>
          </a:stretch>
        </p:blipFill>
        <p:spPr>
          <a:xfrm>
            <a:off x="1016000" y="558800"/>
            <a:ext cx="10160000" cy="5740400"/>
          </a:xfrm>
          <a:prstGeom prst="rect">
            <a:avLst/>
          </a:prstGeom>
        </p:spPr>
      </p:pic>
    </p:spTree>
    <p:extLst>
      <p:ext uri="{BB962C8B-B14F-4D97-AF65-F5344CB8AC3E}">
        <p14:creationId xmlns:p14="http://schemas.microsoft.com/office/powerpoint/2010/main" val="265900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1A15B38-26EC-FD25-C461-8A58C21A8097}"/>
              </a:ext>
            </a:extLst>
          </p:cNvPr>
          <p:cNvSpPr txBox="1"/>
          <p:nvPr/>
        </p:nvSpPr>
        <p:spPr>
          <a:xfrm>
            <a:off x="515067" y="362536"/>
            <a:ext cx="4368602" cy="1956841"/>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4600">
              <a:latin typeface="+mj-lt"/>
              <a:ea typeface="+mj-ea"/>
              <a:cs typeface="+mj-cs"/>
            </a:endParaRPr>
          </a:p>
        </p:txBody>
      </p:sp>
      <p:sp>
        <p:nvSpPr>
          <p:cNvPr id="3" name="Tekstvak 2">
            <a:extLst>
              <a:ext uri="{FF2B5EF4-FFF2-40B4-BE49-F238E27FC236}">
                <a16:creationId xmlns:a16="http://schemas.microsoft.com/office/drawing/2014/main" id="{4CE6BCA6-2FA5-E2BB-5F25-647773074C17}"/>
              </a:ext>
            </a:extLst>
          </p:cNvPr>
          <p:cNvSpPr txBox="1"/>
          <p:nvPr/>
        </p:nvSpPr>
        <p:spPr>
          <a:xfrm>
            <a:off x="640080" y="2872899"/>
            <a:ext cx="4243589" cy="3320668"/>
          </a:xfrm>
          <a:prstGeom prst="rect">
            <a:avLst/>
          </a:prstGeom>
        </p:spPr>
        <p:txBody>
          <a:bodyPr vert="horz" lIns="91440" tIns="45720" rIns="91440" bIns="45720" rtlCol="0">
            <a:normAutofit/>
          </a:bodyPr>
          <a:lstStyle/>
          <a:p>
            <a:pPr>
              <a:lnSpc>
                <a:spcPct val="90000"/>
              </a:lnSpc>
              <a:spcAft>
                <a:spcPts val="600"/>
              </a:spcAft>
            </a:pPr>
            <a:endParaRPr lang="en-US" sz="2200"/>
          </a:p>
          <a:p>
            <a:pPr marL="285750" indent="-228600">
              <a:lnSpc>
                <a:spcPct val="90000"/>
              </a:lnSpc>
              <a:spcAft>
                <a:spcPts val="600"/>
              </a:spcAft>
              <a:buFont typeface="Arial" panose="020B0604020202020204" pitchFamily="34" charset="0"/>
              <a:buChar char="•"/>
            </a:pPr>
            <a:endParaRPr lang="en-US" sz="2200"/>
          </a:p>
          <a:p>
            <a:pPr indent="-228600">
              <a:lnSpc>
                <a:spcPct val="90000"/>
              </a:lnSpc>
              <a:spcAft>
                <a:spcPts val="600"/>
              </a:spcAft>
              <a:buFont typeface="Arial" panose="020B0604020202020204" pitchFamily="34" charset="0"/>
              <a:buChar char="•"/>
            </a:pPr>
            <a:endParaRPr lang="en-US" sz="2200"/>
          </a:p>
        </p:txBody>
      </p:sp>
      <p:pic>
        <p:nvPicPr>
          <p:cNvPr id="5" name="Afbeelding 4" descr="Afbeelding met tekst, schermopname, diagram, tekenfilm&#10;&#10;Automatisch gegenereerde beschrijving">
            <a:extLst>
              <a:ext uri="{FF2B5EF4-FFF2-40B4-BE49-F238E27FC236}">
                <a16:creationId xmlns:a16="http://schemas.microsoft.com/office/drawing/2014/main" id="{FA5C6155-9C94-4654-02FA-67D774FEF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1367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61EF8-468C-3231-3882-98358AD78CB2}"/>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EA195BE3-0CB5-AF5C-6AFF-A4D863E0C776}"/>
              </a:ext>
            </a:extLst>
          </p:cNvPr>
          <p:cNvSpPr txBox="1"/>
          <p:nvPr/>
        </p:nvSpPr>
        <p:spPr>
          <a:xfrm>
            <a:off x="4470400" y="1803400"/>
            <a:ext cx="7416800" cy="350352"/>
          </a:xfrm>
          <a:prstGeom prst="rect">
            <a:avLst/>
          </a:prstGeom>
        </p:spPr>
        <p:txBody>
          <a:bodyPr wrap="square" lIns="0" tIns="0" rIns="0" bIns="0" rtlCol="0" anchor="t">
            <a:spAutoFit/>
          </a:bodyPr>
          <a:lstStyle/>
          <a:p>
            <a:pPr>
              <a:lnSpc>
                <a:spcPts val="2987"/>
              </a:lnSpc>
            </a:pPr>
            <a:r>
              <a:rPr lang="en-US" sz="1867">
                <a:solidFill>
                  <a:srgbClr val="000000"/>
                </a:solidFill>
                <a:latin typeface="Open Sans Light"/>
              </a:rPr>
              <a:t> </a:t>
            </a:r>
          </a:p>
        </p:txBody>
      </p:sp>
      <p:sp>
        <p:nvSpPr>
          <p:cNvPr id="5" name="TextBox 5">
            <a:extLst>
              <a:ext uri="{FF2B5EF4-FFF2-40B4-BE49-F238E27FC236}">
                <a16:creationId xmlns:a16="http://schemas.microsoft.com/office/drawing/2014/main" id="{7ECE0BE1-C855-C1DD-9308-F6EDB342D903}"/>
              </a:ext>
            </a:extLst>
          </p:cNvPr>
          <p:cNvSpPr txBox="1"/>
          <p:nvPr/>
        </p:nvSpPr>
        <p:spPr>
          <a:xfrm>
            <a:off x="508000" y="386716"/>
            <a:ext cx="2032000" cy="1072153"/>
          </a:xfrm>
          <a:prstGeom prst="rect">
            <a:avLst/>
          </a:prstGeom>
        </p:spPr>
        <p:txBody>
          <a:bodyPr wrap="square" lIns="0" tIns="0" rIns="0" bIns="0" rtlCol="0" anchor="t">
            <a:spAutoFit/>
          </a:bodyPr>
          <a:lstStyle/>
          <a:p>
            <a:pPr>
              <a:lnSpc>
                <a:spcPts val="4480"/>
              </a:lnSpc>
            </a:pPr>
            <a:endParaRPr lang="en-US" sz="2133">
              <a:solidFill>
                <a:srgbClr val="FFFFFF"/>
              </a:solidFill>
              <a:latin typeface="Open Sans Light Bold"/>
            </a:endParaRPr>
          </a:p>
          <a:p>
            <a:pPr>
              <a:lnSpc>
                <a:spcPts val="4480"/>
              </a:lnSpc>
            </a:pPr>
            <a:endParaRPr lang="en-US" sz="2133">
              <a:solidFill>
                <a:srgbClr val="FFFFFF"/>
              </a:solidFill>
              <a:latin typeface="Open Sans Light Bold"/>
            </a:endParaRPr>
          </a:p>
        </p:txBody>
      </p:sp>
      <p:pic>
        <p:nvPicPr>
          <p:cNvPr id="7" name="Picture 7">
            <a:extLst>
              <a:ext uri="{FF2B5EF4-FFF2-40B4-BE49-F238E27FC236}">
                <a16:creationId xmlns:a16="http://schemas.microsoft.com/office/drawing/2014/main" id="{207116A1-36C6-1FFA-F4FA-CB00C834E8BE}"/>
              </a:ext>
            </a:extLst>
          </p:cNvPr>
          <p:cNvPicPr>
            <a:picLocks noChangeAspect="1"/>
          </p:cNvPicPr>
          <p:nvPr/>
        </p:nvPicPr>
        <p:blipFill>
          <a:blip r:embed="rId3"/>
          <a:srcRect/>
          <a:stretch>
            <a:fillRect/>
          </a:stretch>
        </p:blipFill>
        <p:spPr>
          <a:xfrm>
            <a:off x="10172044" y="5654534"/>
            <a:ext cx="1844850" cy="1103448"/>
          </a:xfrm>
          <a:prstGeom prst="rect">
            <a:avLst/>
          </a:prstGeom>
        </p:spPr>
      </p:pic>
      <p:sp>
        <p:nvSpPr>
          <p:cNvPr id="6" name="TextBox 5">
            <a:extLst>
              <a:ext uri="{FF2B5EF4-FFF2-40B4-BE49-F238E27FC236}">
                <a16:creationId xmlns:a16="http://schemas.microsoft.com/office/drawing/2014/main" id="{300CF186-A9C9-C9D5-121F-CEBB184FFFBB}"/>
              </a:ext>
            </a:extLst>
          </p:cNvPr>
          <p:cNvSpPr txBox="1"/>
          <p:nvPr/>
        </p:nvSpPr>
        <p:spPr>
          <a:xfrm>
            <a:off x="508000" y="920132"/>
            <a:ext cx="3005958" cy="538737"/>
          </a:xfrm>
          <a:prstGeom prst="rect">
            <a:avLst/>
          </a:prstGeom>
        </p:spPr>
        <p:txBody>
          <a:bodyPr wrap="square" lIns="0" tIns="0" rIns="0" bIns="0" rtlCol="0" anchor="t">
            <a:spAutoFit/>
          </a:bodyPr>
          <a:lstStyle/>
          <a:p>
            <a:pPr>
              <a:lnSpc>
                <a:spcPts val="4480"/>
              </a:lnSpc>
            </a:pPr>
            <a:r>
              <a:rPr lang="en-US" sz="3200" dirty="0" err="1">
                <a:solidFill>
                  <a:srgbClr val="FFFFFF"/>
                </a:solidFill>
                <a:latin typeface="Open Sans Light Bold"/>
              </a:rPr>
              <a:t>Afronding</a:t>
            </a:r>
            <a:endParaRPr lang="en-US" sz="3200" dirty="0">
              <a:solidFill>
                <a:srgbClr val="FFFFFF"/>
              </a:solidFill>
              <a:latin typeface="Open Sans Light Bold"/>
            </a:endParaRPr>
          </a:p>
        </p:txBody>
      </p:sp>
      <p:sp>
        <p:nvSpPr>
          <p:cNvPr id="9" name="TextBox 4">
            <a:extLst>
              <a:ext uri="{FF2B5EF4-FFF2-40B4-BE49-F238E27FC236}">
                <a16:creationId xmlns:a16="http://schemas.microsoft.com/office/drawing/2014/main" id="{3BE1907F-0111-207C-825C-9AFD509A95A6}"/>
              </a:ext>
            </a:extLst>
          </p:cNvPr>
          <p:cNvSpPr txBox="1"/>
          <p:nvPr/>
        </p:nvSpPr>
        <p:spPr>
          <a:xfrm>
            <a:off x="4179182" y="2031739"/>
            <a:ext cx="7191465" cy="1081322"/>
          </a:xfrm>
          <a:prstGeom prst="rect">
            <a:avLst/>
          </a:prstGeom>
        </p:spPr>
        <p:txBody>
          <a:bodyPr wrap="square" lIns="0" tIns="0" rIns="0" bIns="0" rtlCol="0" anchor="t">
            <a:spAutoFit/>
          </a:bodyPr>
          <a:lstStyle/>
          <a:p>
            <a:pPr>
              <a:lnSpc>
                <a:spcPts val="2987"/>
              </a:lnSpc>
            </a:pPr>
            <a:endParaRPr lang="en-US" sz="1850">
              <a:solidFill>
                <a:srgbClr val="000000"/>
              </a:solidFill>
              <a:latin typeface="Open Sans Light"/>
              <a:ea typeface="Open Sans Light"/>
              <a:cs typeface="Open Sans Light"/>
            </a:endParaRPr>
          </a:p>
          <a:p>
            <a:pPr>
              <a:lnSpc>
                <a:spcPts val="2987"/>
              </a:lnSpc>
            </a:pPr>
            <a:endParaRPr lang="en-US" sz="1850">
              <a:solidFill>
                <a:srgbClr val="000000"/>
              </a:solidFill>
              <a:latin typeface="Open Sans Light"/>
              <a:ea typeface="Open Sans Light"/>
              <a:cs typeface="Open Sans Light"/>
            </a:endParaRPr>
          </a:p>
          <a:p>
            <a:pPr>
              <a:lnSpc>
                <a:spcPts val="2613"/>
              </a:lnSpc>
            </a:pPr>
            <a:endParaRPr lang="en-US" sz="1867">
              <a:solidFill>
                <a:srgbClr val="000000"/>
              </a:solidFill>
              <a:latin typeface="Open Sans Light"/>
              <a:ea typeface="Open Sans Light"/>
              <a:cs typeface="Open Sans Light"/>
            </a:endParaRPr>
          </a:p>
        </p:txBody>
      </p:sp>
      <p:pic>
        <p:nvPicPr>
          <p:cNvPr id="3" name="Afbeelding 2">
            <a:extLst>
              <a:ext uri="{FF2B5EF4-FFF2-40B4-BE49-F238E27FC236}">
                <a16:creationId xmlns:a16="http://schemas.microsoft.com/office/drawing/2014/main" id="{2F875740-E538-266B-7664-DE62A6A290A5}"/>
              </a:ext>
            </a:extLst>
          </p:cNvPr>
          <p:cNvPicPr>
            <a:picLocks noChangeAspect="1"/>
          </p:cNvPicPr>
          <p:nvPr/>
        </p:nvPicPr>
        <p:blipFill>
          <a:blip r:embed="rId4"/>
          <a:stretch>
            <a:fillRect/>
          </a:stretch>
        </p:blipFill>
        <p:spPr>
          <a:xfrm>
            <a:off x="304799" y="440063"/>
            <a:ext cx="11712095" cy="1464012"/>
          </a:xfrm>
          <a:prstGeom prst="rect">
            <a:avLst/>
          </a:prstGeom>
        </p:spPr>
      </p:pic>
      <p:pic>
        <p:nvPicPr>
          <p:cNvPr id="10" name="Afbeelding 9">
            <a:extLst>
              <a:ext uri="{FF2B5EF4-FFF2-40B4-BE49-F238E27FC236}">
                <a16:creationId xmlns:a16="http://schemas.microsoft.com/office/drawing/2014/main" id="{50090632-FC9E-5AC7-65A4-A9F23FC6173C}"/>
              </a:ext>
            </a:extLst>
          </p:cNvPr>
          <p:cNvPicPr>
            <a:picLocks noChangeAspect="1"/>
          </p:cNvPicPr>
          <p:nvPr/>
        </p:nvPicPr>
        <p:blipFill>
          <a:blip r:embed="rId5"/>
          <a:stretch>
            <a:fillRect/>
          </a:stretch>
        </p:blipFill>
        <p:spPr>
          <a:xfrm>
            <a:off x="319571" y="2600948"/>
            <a:ext cx="11872429" cy="2985120"/>
          </a:xfrm>
          <a:prstGeom prst="rect">
            <a:avLst/>
          </a:prstGeom>
        </p:spPr>
      </p:pic>
    </p:spTree>
    <p:extLst>
      <p:ext uri="{BB962C8B-B14F-4D97-AF65-F5344CB8AC3E}">
        <p14:creationId xmlns:p14="http://schemas.microsoft.com/office/powerpoint/2010/main" val="4110947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7" name="Google Shape;257;g33366668c6f_0_19"/>
          <p:cNvPicPr preferRelativeResize="0"/>
          <p:nvPr/>
        </p:nvPicPr>
        <p:blipFill>
          <a:blip r:embed="rId3">
            <a:alphaModFix/>
          </a:blip>
          <a:stretch>
            <a:fillRect/>
          </a:stretch>
        </p:blipFill>
        <p:spPr>
          <a:xfrm>
            <a:off x="2093751" y="431800"/>
            <a:ext cx="9221950" cy="6194034"/>
          </a:xfrm>
          <a:prstGeom prst="rect">
            <a:avLst/>
          </a:prstGeom>
          <a:noFill/>
          <a:ln w="9525" cap="flat" cmpd="sng">
            <a:solidFill>
              <a:srgbClr val="424242"/>
            </a:solidFill>
            <a:prstDash val="solid"/>
            <a:round/>
            <a:headEnd type="none" w="sm" len="sm"/>
            <a:tailEnd type="none" w="sm" len="sm"/>
          </a:ln>
        </p:spPr>
      </p:pic>
      <p:sp>
        <p:nvSpPr>
          <p:cNvPr id="258" name="Google Shape;258;g33366668c6f_0_19"/>
          <p:cNvSpPr txBox="1">
            <a:spLocks noGrp="1"/>
          </p:cNvSpPr>
          <p:nvPr>
            <p:ph type="ctrTitle"/>
          </p:nvPr>
        </p:nvSpPr>
        <p:spPr>
          <a:xfrm>
            <a:off x="4107600" y="0"/>
            <a:ext cx="3976800" cy="644000"/>
          </a:xfrm>
          <a:prstGeom prst="rect">
            <a:avLst/>
          </a:prstGeom>
          <a:solidFill>
            <a:srgbClr val="0037E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vert="horz" wrap="square" lIns="60950" tIns="30467" rIns="60950" bIns="30467" rtlCol="0" anchor="ctr" anchorCtr="0">
            <a:normAutofit/>
          </a:bodyPr>
          <a:lstStyle/>
          <a:p>
            <a:r>
              <a:rPr lang="en-US" sz="2133">
                <a:solidFill>
                  <a:schemeClr val="lt1"/>
                </a:solidFill>
              </a:rPr>
              <a:t>Persoonsgerichte zorg</a:t>
            </a:r>
            <a:endParaRPr sz="2133">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9" name="Google Shape;299;g33366668c6f_0_55"/>
          <p:cNvPicPr preferRelativeResize="0"/>
          <p:nvPr/>
        </p:nvPicPr>
        <p:blipFill>
          <a:blip r:embed="rId3">
            <a:alphaModFix/>
          </a:blip>
          <a:stretch>
            <a:fillRect/>
          </a:stretch>
        </p:blipFill>
        <p:spPr>
          <a:xfrm>
            <a:off x="1557751" y="166550"/>
            <a:ext cx="9935749" cy="6524900"/>
          </a:xfrm>
          <a:prstGeom prst="rect">
            <a:avLst/>
          </a:prstGeom>
          <a:noFill/>
          <a:ln w="9525" cap="flat" cmpd="sng">
            <a:solidFill>
              <a:srgbClr val="424242"/>
            </a:solidFill>
            <a:prstDash val="solid"/>
            <a:round/>
            <a:headEnd type="none" w="sm" len="sm"/>
            <a:tailEnd type="none" w="sm" len="sm"/>
          </a:ln>
        </p:spPr>
      </p:pic>
      <p:sp>
        <p:nvSpPr>
          <p:cNvPr id="298" name="Google Shape;298;g33366668c6f_0_55"/>
          <p:cNvSpPr txBox="1">
            <a:spLocks noGrp="1"/>
          </p:cNvSpPr>
          <p:nvPr>
            <p:ph type="ctrTitle"/>
          </p:nvPr>
        </p:nvSpPr>
        <p:spPr>
          <a:xfrm>
            <a:off x="3277633" y="0"/>
            <a:ext cx="5636400" cy="644000"/>
          </a:xfrm>
          <a:prstGeom prst="rect">
            <a:avLst/>
          </a:prstGeom>
          <a:solidFill>
            <a:srgbClr val="0037E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vert="horz" wrap="square" lIns="60950" tIns="30467" rIns="60950" bIns="30467" rtlCol="0" anchor="ctr" anchorCtr="0">
            <a:normAutofit/>
          </a:bodyPr>
          <a:lstStyle/>
          <a:p>
            <a:r>
              <a:rPr lang="en-US" sz="2133" dirty="0" err="1">
                <a:solidFill>
                  <a:schemeClr val="lt1"/>
                </a:solidFill>
              </a:rPr>
              <a:t>Aandoeningsspecifieke</a:t>
            </a:r>
            <a:r>
              <a:rPr lang="en-US" sz="2133" dirty="0">
                <a:solidFill>
                  <a:schemeClr val="lt1"/>
                </a:solidFill>
              </a:rPr>
              <a:t> </a:t>
            </a:r>
            <a:r>
              <a:rPr lang="en-US" sz="2133" dirty="0" err="1">
                <a:solidFill>
                  <a:schemeClr val="lt1"/>
                </a:solidFill>
              </a:rPr>
              <a:t>overzichten</a:t>
            </a:r>
            <a:endParaRPr sz="2133" dirty="0">
              <a:solidFill>
                <a:schemeClr val="lt1"/>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uL1Vdy2vv0uuHDqFhrJLRQ"/>
</p:tagLst>
</file>

<file path=ppt/theme/theme1.xml><?xml version="1.0" encoding="utf-8"?>
<a:theme xmlns:a="http://schemas.openxmlformats.org/drawingml/2006/main" name="Medrie">
  <a:themeElements>
    <a:clrScheme name="Medrie">
      <a:dk1>
        <a:sysClr val="windowText" lastClr="000000"/>
      </a:dk1>
      <a:lt1>
        <a:sysClr val="window" lastClr="FFFFFF"/>
      </a:lt1>
      <a:dk2>
        <a:srgbClr val="0078BE"/>
      </a:dk2>
      <a:lt2>
        <a:srgbClr val="F2F3F3"/>
      </a:lt2>
      <a:accent1>
        <a:srgbClr val="0078BE"/>
      </a:accent1>
      <a:accent2>
        <a:srgbClr val="65B36E"/>
      </a:accent2>
      <a:accent3>
        <a:srgbClr val="CBC179"/>
      </a:accent3>
      <a:accent4>
        <a:srgbClr val="B6D57F"/>
      </a:accent4>
      <a:accent5>
        <a:srgbClr val="E26830"/>
      </a:accent5>
      <a:accent6>
        <a:srgbClr val="0B4C71"/>
      </a:accent6>
      <a:hlink>
        <a:srgbClr val="000000"/>
      </a:hlink>
      <a:folHlink>
        <a:srgbClr val="7F7F7F"/>
      </a:folHlink>
    </a:clrScheme>
    <a:fontScheme name="Medrie">
      <a:majorFont>
        <a:latin typeface="Open Sans"/>
        <a:ea typeface=""/>
        <a:cs typeface=""/>
      </a:majorFont>
      <a:minorFont>
        <a:latin typeface="Open Sans Light"/>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72000" rIns="72000" bIns="72000"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name="PowerPoint Template Medrie.potx" id="{9F311F81-90A8-4899-984E-B523C9C6420B}" vid="{1F970787-394D-48C3-81DC-BCC14C5016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edrie">
      <a:dk1>
        <a:sysClr val="windowText" lastClr="000000"/>
      </a:dk1>
      <a:lt1>
        <a:sysClr val="window" lastClr="FFFFFF"/>
      </a:lt1>
      <a:dk2>
        <a:srgbClr val="0078BE"/>
      </a:dk2>
      <a:lt2>
        <a:srgbClr val="F2F3F3"/>
      </a:lt2>
      <a:accent1>
        <a:srgbClr val="0078BE"/>
      </a:accent1>
      <a:accent2>
        <a:srgbClr val="65B36E"/>
      </a:accent2>
      <a:accent3>
        <a:srgbClr val="CBC179"/>
      </a:accent3>
      <a:accent4>
        <a:srgbClr val="B6D57F"/>
      </a:accent4>
      <a:accent5>
        <a:srgbClr val="E26830"/>
      </a:accent5>
      <a:accent6>
        <a:srgbClr val="0B4C71"/>
      </a:accent6>
      <a:hlink>
        <a:srgbClr val="000000"/>
      </a:hlink>
      <a:folHlink>
        <a:srgbClr val="7F7F7F"/>
      </a:folHlink>
    </a:clrScheme>
    <a:fontScheme name="Medrie">
      <a:majorFont>
        <a:latin typeface="Open Sans"/>
        <a:ea typeface=""/>
        <a:cs typeface=""/>
      </a:majorFont>
      <a:minorFont>
        <a:latin typeface="Open Sans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Medrie">
      <a:dk1>
        <a:sysClr val="windowText" lastClr="000000"/>
      </a:dk1>
      <a:lt1>
        <a:sysClr val="window" lastClr="FFFFFF"/>
      </a:lt1>
      <a:dk2>
        <a:srgbClr val="0078BE"/>
      </a:dk2>
      <a:lt2>
        <a:srgbClr val="F2F3F3"/>
      </a:lt2>
      <a:accent1>
        <a:srgbClr val="0078BE"/>
      </a:accent1>
      <a:accent2>
        <a:srgbClr val="65B36E"/>
      </a:accent2>
      <a:accent3>
        <a:srgbClr val="CBC179"/>
      </a:accent3>
      <a:accent4>
        <a:srgbClr val="B6D57F"/>
      </a:accent4>
      <a:accent5>
        <a:srgbClr val="E26830"/>
      </a:accent5>
      <a:accent6>
        <a:srgbClr val="0B4C71"/>
      </a:accent6>
      <a:hlink>
        <a:srgbClr val="000000"/>
      </a:hlink>
      <a:folHlink>
        <a:srgbClr val="7F7F7F"/>
      </a:folHlink>
    </a:clrScheme>
    <a:fontScheme name="Medrie">
      <a:majorFont>
        <a:latin typeface="Open Sans"/>
        <a:ea typeface=""/>
        <a:cs typeface=""/>
      </a:majorFont>
      <a:minorFont>
        <a:latin typeface="Open Sans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EC3B85DFC5AE44ACC0E20AF852B36C" ma:contentTypeVersion="14" ma:contentTypeDescription="Een nieuw document maken." ma:contentTypeScope="" ma:versionID="7a99adec805ba8241636d1b9ee0adee1">
  <xsd:schema xmlns:xsd="http://www.w3.org/2001/XMLSchema" xmlns:xs="http://www.w3.org/2001/XMLSchema" xmlns:p="http://schemas.microsoft.com/office/2006/metadata/properties" xmlns:ns2="e7b66a3f-9aac-4fe0-8d5a-264a37d9f6d1" xmlns:ns3="ad8500a4-83d8-4c64-adc4-6a85dabb4793" targetNamespace="http://schemas.microsoft.com/office/2006/metadata/properties" ma:root="true" ma:fieldsID="2a45dc7d6f9894e1935090534310ba82" ns2:_="" ns3:_="">
    <xsd:import namespace="e7b66a3f-9aac-4fe0-8d5a-264a37d9f6d1"/>
    <xsd:import namespace="ad8500a4-83d8-4c64-adc4-6a85dabb479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b66a3f-9aac-4fe0-8d5a-264a37d9f6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ad00151b-6443-48be-a8f8-47d591142586"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8500a4-83d8-4c64-adc4-6a85dabb4793"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5" nillable="true" ma:displayName="Taxonomy Catch All Column" ma:hidden="true" ma:list="{7bb02134-67f4-4e4c-a1e6-e7e5471cfdce}" ma:internalName="TaxCatchAll" ma:showField="CatchAllData" ma:web="ad8500a4-83d8-4c64-adc4-6a85dabb47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7b66a3f-9aac-4fe0-8d5a-264a37d9f6d1">
      <Terms xmlns="http://schemas.microsoft.com/office/infopath/2007/PartnerControls"/>
    </lcf76f155ced4ddcb4097134ff3c332f>
    <TaxCatchAll xmlns="ad8500a4-83d8-4c64-adc4-6a85dabb479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5323FD-0C5D-42E1-BF76-380148B54DE2}">
  <ds:schemaRefs>
    <ds:schemaRef ds:uri="ad8500a4-83d8-4c64-adc4-6a85dabb4793"/>
    <ds:schemaRef ds:uri="e7b66a3f-9aac-4fe0-8d5a-264a37d9f6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C7546CA-758E-4481-964A-3552678E986F}">
  <ds:schemaRefs>
    <ds:schemaRef ds:uri="http://purl.org/dc/dcmitype/"/>
    <ds:schemaRef ds:uri="http://purl.org/dc/terms/"/>
    <ds:schemaRef ds:uri="http://www.w3.org/XML/1998/namespace"/>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ad8500a4-83d8-4c64-adc4-6a85dabb4793"/>
    <ds:schemaRef ds:uri="e7b66a3f-9aac-4fe0-8d5a-264a37d9f6d1"/>
  </ds:schemaRefs>
</ds:datastoreItem>
</file>

<file path=customXml/itemProps3.xml><?xml version="1.0" encoding="utf-8"?>
<ds:datastoreItem xmlns:ds="http://schemas.openxmlformats.org/officeDocument/2006/customXml" ds:itemID="{C898DACE-D42B-43D7-A3D9-693182C9F1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Medrie PowerPoint Template </Template>
  <TotalTime>134</TotalTime>
  <Words>1105</Words>
  <Application>Microsoft Office PowerPoint</Application>
  <PresentationFormat>Breedbeeld</PresentationFormat>
  <Paragraphs>175</Paragraphs>
  <Slides>17</Slides>
  <Notes>16</Notes>
  <HiddenSlides>0</HiddenSlides>
  <MMClips>1</MMClips>
  <ScaleCrop>false</ScaleCrop>
  <HeadingPairs>
    <vt:vector size="8" baseType="variant">
      <vt:variant>
        <vt:lpstr>Gebruikte lettertypen</vt:lpstr>
      </vt:variant>
      <vt:variant>
        <vt:i4>8</vt:i4>
      </vt:variant>
      <vt:variant>
        <vt:lpstr>Thema</vt:lpstr>
      </vt:variant>
      <vt:variant>
        <vt:i4>2</vt:i4>
      </vt:variant>
      <vt:variant>
        <vt:lpstr>Ingesloten OLE-bronprogramma's</vt:lpstr>
      </vt:variant>
      <vt:variant>
        <vt:i4>1</vt:i4>
      </vt:variant>
      <vt:variant>
        <vt:lpstr>Diatitels</vt:lpstr>
      </vt:variant>
      <vt:variant>
        <vt:i4>17</vt:i4>
      </vt:variant>
    </vt:vector>
  </HeadingPairs>
  <TitlesOfParts>
    <vt:vector size="28" baseType="lpstr">
      <vt:lpstr>Arial</vt:lpstr>
      <vt:lpstr>Calibri</vt:lpstr>
      <vt:lpstr>Open Sans</vt:lpstr>
      <vt:lpstr>Open Sans Light</vt:lpstr>
      <vt:lpstr>Open Sans Light Bold</vt:lpstr>
      <vt:lpstr>Segoe UI</vt:lpstr>
      <vt:lpstr>Symbol</vt:lpstr>
      <vt:lpstr>Wingdings</vt:lpstr>
      <vt:lpstr>Medrie</vt:lpstr>
      <vt:lpstr>Office Theme</vt:lpstr>
      <vt:lpstr>think-cell Slide</vt:lpstr>
      <vt:lpstr>Persoonsgerichte zorg in de huisartspraktijk</vt:lpstr>
      <vt:lpstr>PowerPoint-presentatie</vt:lpstr>
      <vt:lpstr>PowerPoint-presentatie</vt:lpstr>
      <vt:lpstr>Doorontwikkeling chronische zorg</vt:lpstr>
      <vt:lpstr>PowerPoint-presentatie</vt:lpstr>
      <vt:lpstr>PowerPoint-presentatie</vt:lpstr>
      <vt:lpstr>PowerPoint-presentatie</vt:lpstr>
      <vt:lpstr>Persoonsgerichte zorg</vt:lpstr>
      <vt:lpstr>Aandoeningsspecifieke overzichten</vt:lpstr>
      <vt:lpstr>PowerPoint-presentatie</vt:lpstr>
      <vt:lpstr>PowerPoint-presentatie</vt:lpstr>
      <vt:lpstr>Protocol Medicom</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Fenneke van der Scheer</dc:creator>
  <cp:lastModifiedBy>Rian Bron</cp:lastModifiedBy>
  <cp:revision>4</cp:revision>
  <cp:lastPrinted>2025-02-06T08:14:07Z</cp:lastPrinted>
  <dcterms:created xsi:type="dcterms:W3CDTF">2021-06-01T12:02:33Z</dcterms:created>
  <dcterms:modified xsi:type="dcterms:W3CDTF">2025-04-22T13:54:22Z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0x010100E9EC3B85DFC5AE44ACC0E20AF852B36C</vt:lpwstr>
  </property>
  <property fmtid="{D5CDD505-2E9C-101B-9397-08002B2CF9AE}" pid="3" name="Order">
    <vt:r8>164000</vt:r8>
  </property>
  <property fmtid="{D5CDD505-2E9C-101B-9397-08002B2CF9AE}" pid="4" name="MediaServiceImageTags">
    <vt:lpwstr/>
  </property>
</Properties>
</file>